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61" r:id="rId6"/>
    <p:sldId id="271" r:id="rId7"/>
    <p:sldId id="272" r:id="rId8"/>
    <p:sldId id="274" r:id="rId9"/>
    <p:sldId id="263" r:id="rId10"/>
    <p:sldId id="273" r:id="rId11"/>
    <p:sldId id="277" r:id="rId12"/>
    <p:sldId id="26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CCFF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4214842" cy="5143536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5572140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Фикус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Индия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25604" name="AutoShape 4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9" descr="D:\Колледж\1 Урочная практика\4-4\Окруж мир 2а\картинки\480px-Eurasia_(orthographic_projection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928670"/>
            <a:ext cx="3063867" cy="3063867"/>
          </a:xfrm>
          <a:prstGeom prst="rect">
            <a:avLst/>
          </a:prstGeom>
          <a:noFill/>
        </p:spPr>
      </p:pic>
      <p:pic>
        <p:nvPicPr>
          <p:cNvPr id="25611" name="Picture 11" descr="http://www.asiapages.kz/uploads/945_price_foto_040990ce820026e98db877b44ffbe4e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357686" cy="5238751"/>
          </a:xfrm>
          <a:prstGeom prst="rect">
            <a:avLst/>
          </a:prstGeom>
          <a:noFill/>
        </p:spPr>
      </p:pic>
      <p:pic>
        <p:nvPicPr>
          <p:cNvPr id="25613" name="Picture 13" descr="https://encrypted-tbn1.gstatic.com/images?q=tbn:ANd9GcTnhC0k5ZLShQv_flr4jKYUE8cSkEDAsQEEelcJfNFCv1wAvBBEu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3507884" cy="270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D:\Колледж\1 Урочная практика\4-4\Окруж мир 2а\картинки\п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88" y="-428652"/>
            <a:ext cx="8913512" cy="385987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214282" y="1357298"/>
            <a:ext cx="8715436" cy="5298554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29699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1428736"/>
            <a:ext cx="714380" cy="714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571612"/>
            <a:ext cx="74295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/>
              <a:t>Учитывать отношение растения к свету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Поливать водой комнатной температуры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Почва должна быть слегка влажной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Лейку при поливе держать низко над горшком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Рыхлить только на поверхности и по краю горшка (очень аккуратно, чтобы не повредить корни)</a:t>
            </a:r>
          </a:p>
          <a:p>
            <a:pPr lvl="0"/>
            <a:endParaRPr lang="ru-RU" sz="2400" b="1" i="1" dirty="0" smtClean="0"/>
          </a:p>
          <a:p>
            <a:pPr lvl="0"/>
            <a:r>
              <a:rPr lang="ru-RU" sz="2400" b="1" i="1" dirty="0" smtClean="0"/>
              <a:t>Крупные гладкие листья очищать от пыли</a:t>
            </a:r>
          </a:p>
          <a:p>
            <a:pPr lvl="0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endParaRPr lang="ru-RU" b="1" i="1" dirty="0"/>
          </a:p>
        </p:txBody>
      </p:sp>
      <p:pic>
        <p:nvPicPr>
          <p:cNvPr id="6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143116"/>
            <a:ext cx="714380" cy="714381"/>
          </a:xfrm>
          <a:prstGeom prst="rect">
            <a:avLst/>
          </a:prstGeom>
          <a:noFill/>
        </p:spPr>
      </p:pic>
      <p:pic>
        <p:nvPicPr>
          <p:cNvPr id="7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496"/>
            <a:ext cx="714380" cy="714381"/>
          </a:xfrm>
          <a:prstGeom prst="rect">
            <a:avLst/>
          </a:prstGeom>
          <a:noFill/>
        </p:spPr>
      </p:pic>
      <p:pic>
        <p:nvPicPr>
          <p:cNvPr id="8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571876"/>
            <a:ext cx="714380" cy="714381"/>
          </a:xfrm>
          <a:prstGeom prst="rect">
            <a:avLst/>
          </a:prstGeom>
          <a:noFill/>
        </p:spPr>
      </p:pic>
      <p:pic>
        <p:nvPicPr>
          <p:cNvPr id="9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429132"/>
            <a:ext cx="714380" cy="714381"/>
          </a:xfrm>
          <a:prstGeom prst="rect">
            <a:avLst/>
          </a:prstGeom>
          <a:noFill/>
        </p:spPr>
      </p:pic>
      <p:pic>
        <p:nvPicPr>
          <p:cNvPr id="10" name="Picture 3" descr="http://pngicon.ru/data/media/1/lis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5286388"/>
            <a:ext cx="714380" cy="71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Колледж\1 Урочная практика\4-4\Окруж мир 2а\1341149365_kak-peresazhivat-komnatnye-rasteniy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948377" cy="475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Дренаж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500174"/>
            <a:ext cx="8715436" cy="5128544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687354"/>
            <a:ext cx="75009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i="1" dirty="0" smtClean="0"/>
              <a:t>Цель работы: </a:t>
            </a:r>
          </a:p>
          <a:p>
            <a:pPr lvl="0" algn="just"/>
            <a:endParaRPr lang="ru-RU" sz="2400" b="1" i="1" dirty="0" smtClean="0"/>
          </a:p>
          <a:p>
            <a:pPr lvl="0" algn="just"/>
            <a:endParaRPr lang="ru-RU" sz="2400" b="1" i="1" dirty="0" smtClean="0"/>
          </a:p>
          <a:p>
            <a:pPr lvl="0" algn="just"/>
            <a:r>
              <a:rPr lang="ru-RU" sz="2400" b="1" i="1" dirty="0" smtClean="0"/>
              <a:t>Оборудование:</a:t>
            </a:r>
          </a:p>
          <a:p>
            <a:pPr lvl="0" algn="just"/>
            <a:endParaRPr lang="ru-RU" sz="2400" b="1" i="1" dirty="0" smtClean="0"/>
          </a:p>
          <a:p>
            <a:pPr lvl="0" algn="just"/>
            <a:endParaRPr lang="ru-RU" sz="2400" b="1" i="1" dirty="0" smtClean="0"/>
          </a:p>
          <a:p>
            <a:pPr lvl="0" algn="just"/>
            <a:r>
              <a:rPr lang="ru-RU" sz="2400" b="1" i="1" dirty="0" smtClean="0"/>
              <a:t>Ход работы:</a:t>
            </a:r>
          </a:p>
          <a:p>
            <a:pPr lvl="0" algn="just"/>
            <a:endParaRPr lang="ru-RU" sz="2400" b="1" i="1" dirty="0" smtClean="0"/>
          </a:p>
          <a:p>
            <a:pPr lvl="0" algn="just"/>
            <a:endParaRPr lang="ru-RU" sz="2400" b="1" i="1" dirty="0" smtClean="0"/>
          </a:p>
          <a:p>
            <a:pPr lvl="0" algn="just"/>
            <a:r>
              <a:rPr lang="ru-RU" sz="2400" b="1" i="1" dirty="0" smtClean="0"/>
              <a:t>Оценка выполненной работы:</a:t>
            </a:r>
          </a:p>
          <a:p>
            <a:pPr lvl="0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algn="just"/>
            <a:endParaRPr lang="ru-RU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044544"/>
            <a:ext cx="8643998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Уход за растением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187552"/>
            <a:ext cx="8643998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Палочки, опрыскиватель, тряпочка, вода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259122"/>
            <a:ext cx="8643998" cy="81295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Рыхлили землю, опрыскивали, протирали листья, поливали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500702"/>
            <a:ext cx="8643998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Растения </a:t>
            </a:r>
            <a:r>
              <a:rPr lang="ru-RU" sz="3200" b="1" i="1" smtClean="0">
                <a:solidFill>
                  <a:srgbClr val="00B050"/>
                </a:solidFill>
              </a:rPr>
              <a:t>получили уход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Колледж\1 Урочная практика\4-4\Окруж мир 2а\картинки\у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00090"/>
            <a:ext cx="1070239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Колледж\1 Урочная практика\4-4\Окруж мир 2а\картинки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618413" cy="5080000"/>
          </a:xfrm>
          <a:prstGeom prst="rect">
            <a:avLst/>
          </a:prstGeom>
          <a:noFill/>
        </p:spPr>
      </p:pic>
      <p:pic>
        <p:nvPicPr>
          <p:cNvPr id="9220" name="Picture 4" descr="D:\Колледж\1 Урочная практика\4-4\Окруж мир 2а\картинки\кк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8743422" cy="3786214"/>
          </a:xfrm>
          <a:prstGeom prst="rect">
            <a:avLst/>
          </a:prstGeom>
          <a:noFill/>
        </p:spPr>
      </p:pic>
      <p:pic>
        <p:nvPicPr>
          <p:cNvPr id="9222" name="Picture 6" descr="http://xn----8sbejdvowd3aos2cyc.xn--p1ai/wp-content/uploads/2014/04/%D1%81%D0%B0%D0%B4%D0%BE%D0%B2%D0%BE%D0%B4%D1%81%D1%82%D0%B2%D0%B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15074" y="0"/>
            <a:ext cx="26003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4214842" cy="5143536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5572140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B050"/>
                </a:solidFill>
              </a:rPr>
              <a:t>Сансевьера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Африка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25604" name="AutoShape 4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D:\Колледж\1 Урочная практика\4-4\Окруж мир 2а\картинки\0_a79d0_a67b074e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591050" cy="5029200"/>
          </a:xfrm>
          <a:prstGeom prst="rect">
            <a:avLst/>
          </a:prstGeom>
          <a:noFill/>
        </p:spPr>
      </p:pic>
      <p:pic>
        <p:nvPicPr>
          <p:cNvPr id="11" name="Picture 4" descr="http://upload.wikimedia.org/wikipedia/commons/thumb/8/86/Africa_(orthographic_projection).svg/280px-Africa_(orthographic_projection)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071834" cy="3071834"/>
          </a:xfrm>
          <a:prstGeom prst="rect">
            <a:avLst/>
          </a:prstGeom>
          <a:noFill/>
        </p:spPr>
      </p:pic>
      <p:pic>
        <p:nvPicPr>
          <p:cNvPr id="26628" name="Picture 4" descr="https://encrypted-tbn3.gstatic.com/images?q=tbn:ANd9GcSklZNc1M-wII6PQ8dZ8p3vYJ5ZXbz-fgmm5CxlNNg913leTS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3754" y="4143380"/>
            <a:ext cx="4550246" cy="235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500042"/>
            <a:ext cx="4214842" cy="5143536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5572140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B050"/>
                </a:solidFill>
              </a:rPr>
              <a:t>Хлорофитум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Африка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25604" name="AutoShape 4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://upload.wikimedia.org/wikipedia/commons/thumb/8/86/Africa_(orthographic_projection).svg/280px-Afric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071834" cy="3071834"/>
          </a:xfrm>
          <a:prstGeom prst="rect">
            <a:avLst/>
          </a:prstGeom>
          <a:noFill/>
        </p:spPr>
      </p:pic>
      <p:pic>
        <p:nvPicPr>
          <p:cNvPr id="27650" name="Picture 2" descr="http://www.belaya.ru/images_uploaded/a8e25c1fe0ac47bd336e08c94b21a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14356"/>
            <a:ext cx="381000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klumba-plus.ru/uploads/posts/2012-11/1353398944_razmnozhenie-hlorofitu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30" y="4429132"/>
            <a:ext cx="4643470" cy="217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357166"/>
            <a:ext cx="3643338" cy="5715040"/>
          </a:xfrm>
          <a:prstGeom prst="round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5786454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Драцена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42852"/>
            <a:ext cx="4071966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Африка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25604" name="AutoShape 4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upload.wikimedia.org/wikipedia/commons/3/30/Eurasia_(orthographic_projection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http://upload.wikimedia.org/wikipedia/commons/thumb/8/86/Africa_(orthographic_projection).svg/280px-Afric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3071834" cy="3071834"/>
          </a:xfrm>
          <a:prstGeom prst="rect">
            <a:avLst/>
          </a:prstGeom>
          <a:noFill/>
        </p:spPr>
      </p:pic>
      <p:pic>
        <p:nvPicPr>
          <p:cNvPr id="28674" name="Picture 2" descr="http://kvitkova-poliana.com.ua/assets/images/komnatnie_rasteniya/dracena_ferma/dracena1magen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4232022" cy="5572164"/>
          </a:xfrm>
          <a:prstGeom prst="rect">
            <a:avLst/>
          </a:prstGeom>
          <a:noFill/>
        </p:spPr>
      </p:pic>
      <p:pic>
        <p:nvPicPr>
          <p:cNvPr id="28676" name="Picture 4" descr="http://4gazon.ru/wp-content/uploads/2013/09/kak-razmnojit-dracen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026701"/>
            <a:ext cx="3796234" cy="283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Колледж\1 Урочная практика\4-4\Окруж мир 2а\картинки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2463623" cy="2006961"/>
          </a:xfrm>
          <a:prstGeom prst="rect">
            <a:avLst/>
          </a:prstGeom>
          <a:noFill/>
        </p:spPr>
      </p:pic>
      <p:pic>
        <p:nvPicPr>
          <p:cNvPr id="4102" name="Picture 6" descr="D:\Колледж\1 Урочная практика\4-4\Окруж мир 2а\картинки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428868"/>
            <a:ext cx="2857520" cy="2071702"/>
          </a:xfrm>
          <a:prstGeom prst="rect">
            <a:avLst/>
          </a:prstGeom>
          <a:noFill/>
        </p:spPr>
      </p:pic>
      <p:pic>
        <p:nvPicPr>
          <p:cNvPr id="4099" name="Picture 3" descr="D:\Колледж\1 Урочная практика\4-4\Окруж мир 2а\картинки\4.png"/>
          <p:cNvPicPr>
            <a:picLocks noChangeAspect="1" noChangeArrowheads="1"/>
          </p:cNvPicPr>
          <p:nvPr/>
        </p:nvPicPr>
        <p:blipFill>
          <a:blip r:embed="rId4"/>
          <a:srcRect t="8629" b="5080"/>
          <a:stretch>
            <a:fillRect/>
          </a:stretch>
        </p:blipFill>
        <p:spPr bwMode="auto">
          <a:xfrm>
            <a:off x="0" y="2571744"/>
            <a:ext cx="2428860" cy="1726418"/>
          </a:xfrm>
          <a:prstGeom prst="rect">
            <a:avLst/>
          </a:prstGeom>
          <a:noFill/>
        </p:spPr>
      </p:pic>
      <p:pic>
        <p:nvPicPr>
          <p:cNvPr id="4101" name="Picture 5" descr="D:\Колледж\1 Урочная практика\4-4\Окруж мир 2а\картинки\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428868"/>
            <a:ext cx="2775459" cy="2071702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>
            <a:off x="3357554" y="4214818"/>
            <a:ext cx="3143272" cy="78581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928794" y="4286256"/>
            <a:ext cx="5929354" cy="71438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099" idx="0"/>
          </p:cNvCxnSpPr>
          <p:nvPr/>
        </p:nvCxnSpPr>
        <p:spPr>
          <a:xfrm rot="10800000" flipV="1">
            <a:off x="1214430" y="1857366"/>
            <a:ext cx="5357834" cy="71437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rot="16200000" flipH="1">
            <a:off x="3446852" y="517901"/>
            <a:ext cx="785818" cy="346474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2910" y="1214422"/>
            <a:ext cx="2928958" cy="64294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Калла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214422"/>
            <a:ext cx="2928958" cy="64294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Сансевьера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000636"/>
            <a:ext cx="2928958" cy="64294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Кактус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000636"/>
            <a:ext cx="2928958" cy="642942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Гиппеаструм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Колледж\1 Урочная практика\4-4\Окруж мир 2а\картинки\кал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071966" cy="44949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429124" y="2071678"/>
            <a:ext cx="4714876" cy="4214842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286388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rgbClr val="00B050"/>
                </a:solidFill>
              </a:rPr>
              <a:t>Калла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500307"/>
            <a:ext cx="44291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 Это растение имеет красивые </a:t>
            </a:r>
            <a:r>
              <a:rPr lang="ru-RU" sz="2400" b="1" i="1" u="sng" dirty="0" smtClean="0"/>
              <a:t>цветки</a:t>
            </a:r>
            <a:r>
              <a:rPr lang="ru-RU" sz="2400" b="1" i="1" dirty="0" smtClean="0"/>
              <a:t> с желтыми </a:t>
            </a:r>
            <a:r>
              <a:rPr lang="ru-RU" sz="2400" b="1" i="1" u="sng" dirty="0" smtClean="0"/>
              <a:t>пестиками</a:t>
            </a:r>
            <a:r>
              <a:rPr lang="ru-RU" sz="2400" b="1" i="1" dirty="0" smtClean="0"/>
              <a:t>, гладкие </a:t>
            </a:r>
            <a:r>
              <a:rPr lang="ru-RU" sz="2400" b="1" i="1" u="sng" dirty="0" smtClean="0"/>
              <a:t>листья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400" b="1" i="1" dirty="0" smtClean="0"/>
              <a:t>      Этот цветок похож на </a:t>
            </a:r>
            <a:r>
              <a:rPr lang="ru-RU" sz="2400" b="1" i="1" u="sng" dirty="0" smtClean="0"/>
              <a:t>белокрыльник</a:t>
            </a:r>
            <a:r>
              <a:rPr lang="ru-RU" sz="2400" b="1" i="1" dirty="0" smtClean="0"/>
              <a:t> болотный .</a:t>
            </a:r>
          </a:p>
          <a:p>
            <a:pPr algn="just"/>
            <a:r>
              <a:rPr lang="ru-RU" sz="2400" b="1" i="1" dirty="0" smtClean="0"/>
              <a:t>      Второе название </a:t>
            </a:r>
            <a:r>
              <a:rPr lang="ru-RU" sz="2400" b="1" i="1" dirty="0" err="1" smtClean="0"/>
              <a:t>каллы</a:t>
            </a:r>
            <a:r>
              <a:rPr lang="ru-RU" sz="2400" b="1" i="1" dirty="0" smtClean="0"/>
              <a:t> – комнатный </a:t>
            </a:r>
            <a:r>
              <a:rPr lang="ru-RU" sz="2400" b="1" i="1" u="sng" dirty="0" smtClean="0"/>
              <a:t>белокрыльник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smtClean="0"/>
              <a:t>      </a:t>
            </a:r>
            <a:r>
              <a:rPr lang="ru-RU" sz="2400" b="1" i="1" u="sng" dirty="0" err="1" smtClean="0"/>
              <a:t>Калла</a:t>
            </a:r>
            <a:r>
              <a:rPr lang="ru-RU" sz="2400" b="1" i="1" dirty="0" smtClean="0"/>
              <a:t> родом из </a:t>
            </a:r>
            <a:r>
              <a:rPr lang="ru-RU" sz="2400" b="1" i="1" u="sng" dirty="0" smtClean="0"/>
              <a:t>Африки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00042"/>
            <a:ext cx="7572428" cy="1785950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Угадай растение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0.liveinternet.ru/images/attach/c/2/70/700/70700497_Snimokg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643338" cy="467102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429124" y="2071678"/>
            <a:ext cx="4714876" cy="4214842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357826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Монстера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500307"/>
            <a:ext cx="44291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 </a:t>
            </a:r>
            <a:r>
              <a:rPr lang="ru-RU" sz="2400" b="1" i="1" u="sng" dirty="0" smtClean="0"/>
              <a:t>Монстера</a:t>
            </a:r>
            <a:r>
              <a:rPr lang="ru-RU" sz="2400" b="1" i="1" dirty="0" smtClean="0"/>
              <a:t> – это мощная </a:t>
            </a:r>
            <a:r>
              <a:rPr lang="ru-RU" sz="2400" b="1" i="1" u="sng" dirty="0" smtClean="0"/>
              <a:t>лиана</a:t>
            </a:r>
            <a:r>
              <a:rPr lang="ru-RU" sz="2400" b="1" i="1" dirty="0" smtClean="0"/>
              <a:t> из тропических лесов Южной </a:t>
            </a:r>
            <a:r>
              <a:rPr lang="ru-RU" sz="2400" b="1" i="1" u="sng" dirty="0" smtClean="0"/>
              <a:t>Америки</a:t>
            </a:r>
            <a:r>
              <a:rPr lang="ru-RU" sz="2400" b="1" i="1" dirty="0" smtClean="0"/>
              <a:t>. </a:t>
            </a:r>
          </a:p>
          <a:p>
            <a:pPr algn="just"/>
            <a:r>
              <a:rPr lang="ru-RU" sz="2400" b="1" i="1" dirty="0" smtClean="0"/>
              <a:t>      У неё большие </a:t>
            </a:r>
            <a:r>
              <a:rPr lang="ru-RU" sz="2400" b="1" i="1" u="sng" dirty="0" smtClean="0"/>
              <a:t>листья</a:t>
            </a:r>
            <a:r>
              <a:rPr lang="ru-RU" sz="2400" b="1" i="1" dirty="0" smtClean="0"/>
              <a:t> с вырезами.</a:t>
            </a:r>
          </a:p>
          <a:p>
            <a:pPr algn="just"/>
            <a:r>
              <a:rPr lang="ru-RU" sz="2400" b="1" i="1" dirty="0" smtClean="0"/>
              <a:t>       Название произошло от слова «</a:t>
            </a:r>
            <a:r>
              <a:rPr lang="ru-RU" sz="2400" b="1" i="1" u="sng" dirty="0" smtClean="0"/>
              <a:t>монстр</a:t>
            </a:r>
            <a:r>
              <a:rPr lang="ru-RU" sz="2400" b="1" i="1" dirty="0" smtClean="0"/>
              <a:t>» – чудовище .</a:t>
            </a:r>
          </a:p>
          <a:p>
            <a:pPr algn="just"/>
            <a:r>
              <a:rPr lang="ru-RU" sz="2400" b="1" i="1" dirty="0" smtClean="0"/>
              <a:t>      У неё длинные </a:t>
            </a:r>
            <a:r>
              <a:rPr lang="ru-RU" sz="2400" b="1" i="1" u="sng" dirty="0" smtClean="0"/>
              <a:t>воздушные корни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loramir.ru/IMGP2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"/>
            <a:ext cx="5357850" cy="38007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786182" y="3286124"/>
            <a:ext cx="5357818" cy="3369728"/>
          </a:xfrm>
          <a:prstGeom prst="round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857628"/>
            <a:ext cx="3500462" cy="7143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Колокольчик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3571876"/>
            <a:ext cx="53578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      У </a:t>
            </a:r>
            <a:r>
              <a:rPr lang="ru-RU" sz="2400" b="1" i="1" u="sng" dirty="0" smtClean="0"/>
              <a:t>колокольчика</a:t>
            </a:r>
            <a:r>
              <a:rPr lang="ru-RU" sz="2400" b="1" i="1" dirty="0" smtClean="0"/>
              <a:t> много цветков. </a:t>
            </a:r>
          </a:p>
          <a:p>
            <a:pPr algn="just"/>
            <a:r>
              <a:rPr lang="ru-RU" sz="2400" b="1" i="1" dirty="0" smtClean="0"/>
              <a:t>      Стебли </a:t>
            </a:r>
            <a:r>
              <a:rPr lang="ru-RU" sz="2400" b="1" i="1" u="sng" dirty="0" smtClean="0"/>
              <a:t>длинные</a:t>
            </a:r>
            <a:r>
              <a:rPr lang="ru-RU" sz="2400" b="1" i="1" dirty="0" smtClean="0"/>
              <a:t> и свисающие, листья </a:t>
            </a:r>
            <a:r>
              <a:rPr lang="ru-RU" sz="2400" b="1" i="1" u="sng" dirty="0" smtClean="0"/>
              <a:t>мелкие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smtClean="0"/>
              <a:t>       Чаще всего колокольчики </a:t>
            </a:r>
            <a:r>
              <a:rPr lang="ru-RU" sz="2400" b="1" i="1" u="sng" dirty="0" err="1" smtClean="0"/>
              <a:t>голубо-го</a:t>
            </a:r>
            <a:r>
              <a:rPr lang="ru-RU" sz="2400" b="1" i="1" u="sng" dirty="0" smtClean="0"/>
              <a:t> </a:t>
            </a:r>
            <a:r>
              <a:rPr lang="ru-RU" sz="2400" b="1" i="1" dirty="0" smtClean="0"/>
              <a:t>и </a:t>
            </a:r>
            <a:r>
              <a:rPr lang="ru-RU" sz="2400" b="1" i="1" u="sng" dirty="0" smtClean="0"/>
              <a:t>фиолетового</a:t>
            </a:r>
            <a:r>
              <a:rPr lang="ru-RU" sz="2400" b="1" i="1" dirty="0" smtClean="0"/>
              <a:t> цвета.</a:t>
            </a:r>
          </a:p>
          <a:p>
            <a:pPr algn="just"/>
            <a:r>
              <a:rPr lang="ru-RU" sz="2400" b="1" i="1" dirty="0" smtClean="0"/>
              <a:t>      Родина этого растения – </a:t>
            </a:r>
            <a:r>
              <a:rPr lang="ru-RU" sz="2400" b="1" i="1" u="sng" dirty="0" smtClean="0"/>
              <a:t>Италия</a:t>
            </a:r>
            <a:r>
              <a:rPr lang="ru-RU" sz="2400" b="1" i="1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lowercare.ru/wp-content/uploads/2012/03/gor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62580"/>
            <a:ext cx="6286544" cy="4995420"/>
          </a:xfrm>
          <a:prstGeom prst="rect">
            <a:avLst/>
          </a:prstGeom>
          <a:noFill/>
        </p:spPr>
      </p:pic>
      <p:pic>
        <p:nvPicPr>
          <p:cNvPr id="2049" name="Picture 1" descr="D:\Колледж\1 Урочная практика\4-4\Окруж мир 2а\картинки\ккк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-214338"/>
            <a:ext cx="890839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200</Words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50</cp:revision>
  <dcterms:created xsi:type="dcterms:W3CDTF">2014-11-03T09:18:47Z</dcterms:created>
  <dcterms:modified xsi:type="dcterms:W3CDTF">2015-09-19T21:59:13Z</dcterms:modified>
</cp:coreProperties>
</file>