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76" r:id="rId5"/>
    <p:sldId id="258" r:id="rId6"/>
    <p:sldId id="265" r:id="rId7"/>
    <p:sldId id="266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CCFF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02359"/>
            <a:ext cx="79296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ru-RU" sz="32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ru-RU" sz="32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Конспект урока окружающего мира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2 класс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Тема: </a:t>
            </a:r>
            <a:r>
              <a:rPr lang="ru-RU" sz="3200" i="1" dirty="0" smtClean="0">
                <a:solidFill>
                  <a:srgbClr val="002060"/>
                </a:solidFill>
                <a:latin typeface="Century Gothic" pitchFamily="34" charset="0"/>
              </a:rPr>
              <a:t>комнатные растения.</a:t>
            </a:r>
            <a:endParaRPr lang="ru-RU" sz="3200" dirty="0" smtClean="0">
              <a:solidFill>
                <a:srgbClr val="002060"/>
              </a:solidFill>
              <a:latin typeface="Appetite" pitchFamily="50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ppetite" pitchFamily="50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ppetite" pitchFamily="50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ppetite" pitchFamily="50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ppetite" pitchFamily="50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Подготовила учитель начальных классов лицея №419 </a:t>
            </a:r>
            <a:r>
              <a:rPr lang="ru-RU" sz="2000" dirty="0" err="1" smtClean="0">
                <a:solidFill>
                  <a:srgbClr val="002060"/>
                </a:solidFill>
                <a:latin typeface="Century Gothic" pitchFamily="34" charset="0"/>
              </a:rPr>
              <a:t>Петродворцового</a:t>
            </a:r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 района г.Санкт-Петербурга Бабанова Ирина Дмитриевна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Century Gothic" pitchFamily="34" charset="0"/>
              </a:rPr>
              <a:t>Санкт-Петербург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Century Gothic" pitchFamily="34" charset="0"/>
              </a:rPr>
              <a:t>2015г</a:t>
            </a:r>
            <a:endParaRPr lang="ru-RU" sz="2000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Колледж\1 Урочная практика\4-4\Окруж мир 2а\картинки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18413" cy="5080000"/>
          </a:xfrm>
          <a:prstGeom prst="rect">
            <a:avLst/>
          </a:prstGeom>
          <a:noFill/>
        </p:spPr>
      </p:pic>
      <p:pic>
        <p:nvPicPr>
          <p:cNvPr id="9220" name="Picture 4" descr="D:\Колледж\1 Урочная практика\4-4\Окруж мир 2а\картинки\кк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8743422" cy="3786214"/>
          </a:xfrm>
          <a:prstGeom prst="rect">
            <a:avLst/>
          </a:prstGeom>
          <a:noFill/>
        </p:spPr>
      </p:pic>
      <p:pic>
        <p:nvPicPr>
          <p:cNvPr id="9222" name="Picture 6" descr="http://xn----8sbejdvowd3aos2cyc.xn--p1ai/wp-content/uploads/2014/04/%D1%81%D0%B0%D0%B4%D0%BE%D0%B2%D0%BE%D0%B4%D1%81%D1%82%D0%B2%D0%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144000" y="1285860"/>
            <a:ext cx="26003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5.18519E-6 C -0.00053 0.00462 0.00017 0.00995 -0.00174 0.01388 C -0.00313 0.01666 -0.00643 0.01643 -0.00851 0.01828 C -0.0106 0.02013 -0.01164 0.02337 -0.01372 0.02523 C -0.02188 0.0331 -0.01893 0.02731 -0.02744 0.03217 C -0.05105 0.04536 -0.03282 0.03865 -0.04827 0.04374 C -0.05782 0.05254 -0.06962 0.053 -0.08091 0.05486 C -0.09376 0.06087 -0.10556 0.06504 -0.11893 0.06874 C -0.1724 0.06736 -0.22587 0.06736 -0.27917 0.06411 C -0.2823 0.06411 -0.2849 0.06111 -0.28785 0.05948 C -0.31199 0.04907 -0.33039 0.02962 -0.35174 0.01157 C -0.35278 0.00925 -0.354 0.00694 -0.35504 0.00462 C -0.35626 0.00161 -0.35712 -0.00163 -0.35851 -0.00464 C -0.3606 -0.00927 -0.36546 -0.01829 -0.36546 -0.01829 C -0.37084 -0.04352 -0.37414 -0.06552 -0.37587 -0.0919 C -0.37535 -0.10348 -0.37553 -0.11505 -0.37414 -0.12639 C -0.37292 -0.13681 -0.36337 -0.15139 -0.35678 -0.15626 C -0.33751 -0.17038 -0.31615 -0.17778 -0.29653 -0.19075 " pathEditMode="relative" ptsTypes="fffffffffffffffffA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1.wikia.nocookie.net/__cb20130417153500/farmville/images/6/65/Tasmanian_Waterfall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86512" y="-214338"/>
            <a:ext cx="3071810" cy="3071810"/>
          </a:xfrm>
          <a:prstGeom prst="rect">
            <a:avLst/>
          </a:prstGeom>
          <a:noFill/>
        </p:spPr>
      </p:pic>
      <p:pic>
        <p:nvPicPr>
          <p:cNvPr id="8197" name="Picture 5" descr="D:\Колледж\1 Урочная практика\4-4\Окруж мир 2а\картинки\джунгл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3357562"/>
            <a:ext cx="7364412" cy="33274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194" name="Picture 2" descr="http://www.pdv.kiev.ua/image/15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2928910"/>
            <a:ext cx="3929090" cy="392909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428604"/>
            <a:ext cx="6215106" cy="2286016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Родина комнатных растений –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  </a:t>
            </a:r>
            <a:r>
              <a:rPr lang="ru-RU" sz="4000" b="1" i="1" dirty="0" smtClean="0">
                <a:solidFill>
                  <a:srgbClr val="00B050"/>
                </a:solidFill>
              </a:rPr>
              <a:t>тропические леса и пустыни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5984" y="285728"/>
            <a:ext cx="4714908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Ботанический сад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3.bp.blogspot.com/-g5n9Q0O1Ygs/UJp3uSMkQpI/AAAAAAAAAiQ/VZk5dGZIPXk/s1600/1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4786314" cy="308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dic.academic.ru/pictures/wiki/files/66/Botanical_Garden_V.L._Komarov_Botanical_Institut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429000"/>
            <a:ext cx="4148657" cy="311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4143380"/>
            <a:ext cx="3714744" cy="1214446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На открытом воздухе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2500306"/>
            <a:ext cx="3714744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Оранжерея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6215106" cy="2286016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Растения выделяют кислород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214942" y="3786190"/>
            <a:ext cx="2928958" cy="2643206"/>
            <a:chOff x="1285852" y="3071810"/>
            <a:chExt cx="2928958" cy="264320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7290" y="3071810"/>
              <a:ext cx="2857520" cy="264320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i="1" dirty="0">
                <a:solidFill>
                  <a:srgbClr val="00B050"/>
                </a:solidFill>
              </a:endParaRPr>
            </a:p>
          </p:txBody>
        </p:sp>
        <p:pic>
          <p:nvPicPr>
            <p:cNvPr id="7172" name="Picture 4" descr="http://med-serdce.ru/upload/extra_images/image/1(1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3143248"/>
              <a:ext cx="2857500" cy="2419351"/>
            </a:xfrm>
            <a:prstGeom prst="rect">
              <a:avLst/>
            </a:prstGeom>
            <a:noFill/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sp>
        <p:nvSpPr>
          <p:cNvPr id="7" name="Стрелка вправо 6"/>
          <p:cNvSpPr/>
          <p:nvPr/>
        </p:nvSpPr>
        <p:spPr>
          <a:xfrm>
            <a:off x="-2214610" y="714356"/>
            <a:ext cx="1071538" cy="9286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3214678" y="2786058"/>
            <a:ext cx="2643206" cy="1428760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 descr="http://900igr.net/datai/biologija/Pobeg-biologija/0009-045-Fotosintez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86124"/>
            <a:ext cx="3495675" cy="2695576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6215106" cy="2286016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Растения украшают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наш дом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22530" name="Picture 2" descr="http://domapom.ru/images/stories/soveti_domahnego_mastera/cveti/cveti_v_dome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0"/>
            <a:ext cx="3228971" cy="4855595"/>
          </a:xfrm>
          <a:prstGeom prst="rect">
            <a:avLst/>
          </a:prstGeom>
          <a:noFill/>
        </p:spPr>
      </p:pic>
      <p:pic>
        <p:nvPicPr>
          <p:cNvPr id="22534" name="Picture 6" descr="http://www.simkin.ru/pics/editor/tumba34dark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333762"/>
            <a:ext cx="3524238" cy="3524238"/>
          </a:xfrm>
          <a:prstGeom prst="rect">
            <a:avLst/>
          </a:prstGeom>
          <a:noFill/>
        </p:spPr>
      </p:pic>
      <p:pic>
        <p:nvPicPr>
          <p:cNvPr id="22532" name="Picture 4" descr="http://pulseparty.ru/files/sobitiya/%D0%A4%D0%B8%D0%B0%D0%BB%D0%BA%D0%B04.png?slideshow=true&amp;slideshowAuto=false&amp;slideshowSpeed=4000&amp;speed=350&amp;transition=elasti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214610" y="4572008"/>
            <a:ext cx="2044770" cy="2071702"/>
          </a:xfrm>
          <a:prstGeom prst="rect">
            <a:avLst/>
          </a:prstGeom>
          <a:noFill/>
        </p:spPr>
      </p:pic>
      <p:pic>
        <p:nvPicPr>
          <p:cNvPr id="22536" name="Picture 8" descr="http://domapom.ru/images/stories/soveti_domahnego_mastera/cveti/cveti_v_dome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2474279"/>
            <a:ext cx="3286148" cy="4383721"/>
          </a:xfrm>
          <a:prstGeom prst="rect">
            <a:avLst/>
          </a:prstGeom>
          <a:noFill/>
        </p:spPr>
      </p:pic>
      <p:pic>
        <p:nvPicPr>
          <p:cNvPr id="22538" name="Picture 10" descr="http://buket-city.ru/netcat_files/83_12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3898263"/>
            <a:ext cx="3143240" cy="2959737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-2214610" y="714356"/>
            <a:ext cx="1071538" cy="9286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0.01788 -0.00972 0.02604 -0.03033 0.04132 -0.04607 C 0.05781 -0.06296 0.07465 -0.07732 0.09305 -0.08958 C 0.09982 -0.10301 0.11441 -0.10972 0.12413 -0.11945 C 0.13941 -0.13472 0.15243 -0.15347 0.17066 -0.1632 C 0.17569 -0.17014 0.1802 -0.17153 0.18611 -0.17708 C 0.19201 -0.18866 0.20156 -0.19283 0.21007 -0.2 C 0.22048 -0.2088 0.21389 -0.2044 0.22222 -0.21389 C 0.22448 -0.21644 0.22673 -0.21852 0.22934 -0.2206 C 0.23142 -0.22246 0.23402 -0.22315 0.23611 -0.22523 C 0.24895 -0.2382 0.23715 -0.23195 0.24826 -0.23681 C 0.25347 -0.24398 0.2592 -0.24722 0.26545 -0.25278 C 0.26666 -0.25509 0.26753 -0.25764 0.26892 -0.25972 C 0.27222 -0.26458 0.27916 -0.27361 0.27916 -0.27361 " pathEditMode="relative" ptsTypes="fffffffffffffA">
                                      <p:cBhvr>
                                        <p:cTn id="2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6215106" cy="2286016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  Некоторые растения лекарственные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24580" name="Picture 4" descr="http://sokaloe.com/upload/image/Aloe%20humilis/Aloe-humilis-foto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714620"/>
            <a:ext cx="3711742" cy="33146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85852" y="600076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Алоэ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582" name="Picture 6" descr="http://allflowerspot.ru/cache/7/BingImages_207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785794"/>
            <a:ext cx="2320997" cy="19288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429388" y="214290"/>
            <a:ext cx="32147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Хлорофитум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-2214610" y="714356"/>
            <a:ext cx="1071538" cy="9286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6" name="Picture 10" descr="http://prosto-zdorov.ru/wp-content/uploads/0_7e8e0_78538d6b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2928934"/>
            <a:ext cx="467517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5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42852"/>
            <a:ext cx="3929090" cy="5857892"/>
          </a:xfrm>
          <a:prstGeom prst="roundRect">
            <a:avLst/>
          </a:prstGeom>
          <a:solidFill>
            <a:srgbClr val="CC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6145" name="Picture 1" descr="D:\Колледж\1 Урочная практика\4-4\Окруж мир 2а\картинки\гип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952875" cy="5715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5929330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00B050"/>
                </a:solidFill>
              </a:rPr>
              <a:t>Гиппеаструм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6147" name="Picture 3" descr="http://upload.wikimedia.org/wikipedia/commons/thumb/0/0f/South_America_(orthographic_projection).svg/280px-South_America_(orthographic_projection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143272" cy="31432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643438" y="142852"/>
            <a:ext cx="4071966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Южная Америка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6149" name="Picture 5" descr="http://img17.olx.ua/images_slandocomua/126294291_4_644x461_detki-gippeastruma-dom-i-sa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286256"/>
            <a:ext cx="349903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00042"/>
            <a:ext cx="3929090" cy="5214974"/>
          </a:xfrm>
          <a:prstGeom prst="roundRect">
            <a:avLst/>
          </a:prstGeom>
          <a:solidFill>
            <a:srgbClr val="CC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img1.liveinternet.ru/images/attach/c/7/98/733/98733115_dda94628075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85794"/>
            <a:ext cx="3864081" cy="450059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5572140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00B050"/>
                </a:solidFill>
              </a:rPr>
              <a:t>Сенполия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42852"/>
            <a:ext cx="4071966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Африка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7" name="Picture 4" descr="http://upload.wikimedia.org/wikipedia/commons/thumb/8/86/Africa_(orthographic_projection).svg/280px-Africa_(orthographic_projection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071834" cy="3071834"/>
          </a:xfrm>
          <a:prstGeom prst="rect">
            <a:avLst/>
          </a:prstGeom>
          <a:noFill/>
        </p:spPr>
      </p:pic>
      <p:pic>
        <p:nvPicPr>
          <p:cNvPr id="5126" name="Picture 6" descr="http://blogoflore.ru/wp-content/uploads/2013/11/fialka-v-vo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844635"/>
            <a:ext cx="2071702" cy="301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blgy.ru/images/biology6v/pic14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929066"/>
            <a:ext cx="147531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59</Words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49</cp:revision>
  <dcterms:created xsi:type="dcterms:W3CDTF">2014-11-03T09:18:47Z</dcterms:created>
  <dcterms:modified xsi:type="dcterms:W3CDTF">2015-09-19T21:58:57Z</dcterms:modified>
</cp:coreProperties>
</file>