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1821175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1291130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9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540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544098"/>
            <a:ext cx="7016195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440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173960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440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173960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643578"/>
            <a:ext cx="8486780" cy="859205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Выпонила</a:t>
            </a:r>
            <a:r>
              <a:rPr lang="ru-RU" sz="2800" dirty="0" smtClean="0"/>
              <a:t>: </a:t>
            </a:r>
            <a:r>
              <a:rPr lang="ru-RU" sz="2800" dirty="0" err="1" smtClean="0"/>
              <a:t>Мурсалимова</a:t>
            </a:r>
            <a:r>
              <a:rPr lang="ru-RU" sz="2800" dirty="0" smtClean="0"/>
              <a:t> Надежда Ивановна</a:t>
            </a:r>
            <a:br>
              <a:rPr lang="ru-RU" sz="2800" dirty="0" smtClean="0"/>
            </a:br>
            <a:r>
              <a:rPr lang="ru-RU" sz="2800" dirty="0" smtClean="0"/>
              <a:t>учитель начальных классов.</a:t>
            </a:r>
            <a:endParaRPr lang="en-US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7929618" cy="207170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Обучающее изложение</a:t>
            </a:r>
            <a:b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 «Первая вахта»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4572008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Русский язык , 4 класс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УМК «Школа России»</a:t>
            </a:r>
          </a:p>
        </p:txBody>
      </p:sp>
      <p:pic>
        <p:nvPicPr>
          <p:cNvPr id="6" name="Picture 3" descr="E:\русский язык\5 урок. Обучающее изложение\httpwww.liveinternet.ruusersgriwunjkapost3198693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357298"/>
            <a:ext cx="2627784" cy="304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Орфографическая подготовка</a:t>
            </a:r>
            <a:endParaRPr lang="ru-RU" dirty="0"/>
          </a:p>
        </p:txBody>
      </p:sp>
      <p:sp>
        <p:nvSpPr>
          <p:cNvPr id="8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1214422"/>
            <a:ext cx="8337579" cy="52149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дил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к…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мандовал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б…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льшой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м…тросы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нагр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дить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с…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гнальщики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…дает		н…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химовское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гал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к…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рабль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д…вер…но                  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крейс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…шили</a:t>
            </a:r>
            <a:r>
              <a:rPr lang="ru-RU" sz="2800" b="1" i="1" dirty="0" smtClean="0">
                <a:solidFill>
                  <a:schemeClr val="tx1"/>
                </a:solidFill>
              </a:rPr>
              <a:t>	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028" y="188640"/>
            <a:ext cx="40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8c397e4bfdaa7340152d385ad31ff8ea_XL</a:t>
            </a:r>
            <a:endParaRPr lang="ru-RU" b="1" u="sng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607" y="557972"/>
            <a:ext cx="7384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httpsevastopol2011.runewsbdk_chf_rf_cezar_kunikov_budet_flagmanskim_korablem_foto2011-08-08-1349</a:t>
            </a:r>
            <a:endParaRPr lang="ru-RU" b="1" u="sng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0288" y="188640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на вахте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40352" y="557972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на вахте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6028" y="1240367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0070C0"/>
                </a:solidFill>
              </a:rPr>
              <a:t>httpwww.gopiter.rupiterhelpinfodostoprbuildingnahimovskoe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240367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Нахимовское училище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6028" y="1609699"/>
            <a:ext cx="6130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httpwww.liveinternet.ruusersgriwunjkapost319869332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77272" y="1619637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парусник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4607" y="1998907"/>
            <a:ext cx="6471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http100.histrf.rucommandersnakhimov-pavel-stepanovich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63016" y="2021908"/>
            <a:ext cx="218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Адмирал Нахимов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914" y="2427304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httpwww.yaplakal.comforum2st25topic594594.html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04160" y="2450305"/>
            <a:ext cx="1493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сигнальщик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411724" y="2842802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палуба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4628" y="2842802"/>
            <a:ext cx="701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httpwww.korabli.eugalleriesoboisport-i-otdyhsportivnye-yahtypaluba-sportivnoy-yahty-0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1118" y="3586368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httpneva.todaynews16836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28147" y="3608921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крейсер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34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43966" cy="707236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«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Славные вековые традиции российского 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флота передаются из поколения 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 поколение. У моряка нет ни трудного 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пути , ни лёгкого пути, есть один 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славный путь»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                                   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Адмирал Ушаков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57422" y="1928802"/>
            <a:ext cx="6786578" cy="34184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Monotype Corsiva" pitchFamily="66" charset="0"/>
              </a:rPr>
              <a:t>Обучающее </a:t>
            </a:r>
            <a:r>
              <a:rPr lang="ru-RU" sz="6000" b="1" dirty="0" smtClean="0">
                <a:solidFill>
                  <a:schemeClr val="tx1"/>
                </a:solidFill>
                <a:latin typeface="Monotype Corsiva" pitchFamily="66" charset="0"/>
              </a:rPr>
              <a:t>изложение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Monotype Corsiva" pitchFamily="66" charset="0"/>
              </a:rPr>
              <a:t>        «</a:t>
            </a:r>
            <a:r>
              <a:rPr lang="ru-RU" sz="6000" b="1" dirty="0" smtClean="0">
                <a:solidFill>
                  <a:schemeClr val="tx1"/>
                </a:solidFill>
                <a:latin typeface="Monotype Corsiva" pitchFamily="66" charset="0"/>
              </a:rPr>
              <a:t>Первая вахта»</a:t>
            </a:r>
            <a:endParaRPr lang="en-US" sz="6000" dirty="0" smtClean="0">
              <a:solidFill>
                <a:schemeClr val="tx1"/>
              </a:solidFill>
            </a:endParaRPr>
          </a:p>
        </p:txBody>
      </p:sp>
      <p:pic>
        <p:nvPicPr>
          <p:cNvPr id="7" name="Picture 2" descr="E:\русский язык\5 урок. Обучающее изложение\httpsevastopol2011.runewsbdk_chf_rf_cezar_kunikov_budet_flagmanskim_korablem_foto2011-08-08-1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8214" cy="3647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0"/>
          <p:cNvSpPr>
            <a:spLocks noGrp="1"/>
          </p:cNvSpPr>
          <p:nvPr>
            <p:ph type="title"/>
          </p:nvPr>
        </p:nvSpPr>
        <p:spPr>
          <a:xfrm>
            <a:off x="0" y="0"/>
            <a:ext cx="9644098" cy="70723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Каникулы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Саша проводил на большом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корабле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Командовал крейсером Василий 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Васильевич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Он усыновил сироту Сашу и 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делил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его в нахимовское училище.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  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Любили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матросы маленького моряка. Души 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 не чаяли. Саша не бездельничал на 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кораб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Он подавал сигнальщикам флаги, помогал 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палубу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мыть, картошку чистить.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Стали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матросы думать, как лучше наградить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Сашу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усердную службу. Ему разрешили отстоять 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корабле первую в его жизни вахту.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 	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Замер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нахимовец на вахте. Хочется ему 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строгим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быть, а не получается. Глаза выдают – 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сияют от радости.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Да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как не радоваться, когда Саше до-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верено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важное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дело - охрана флага корабля. 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Такое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счастье не каждому выпадает! 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Нахимовское</a:t>
            </a:r>
            <a:r>
              <a:rPr lang="ru-RU" b="1" u="sng" dirty="0" smtClean="0">
                <a:solidFill>
                  <a:schemeClr val="tx1"/>
                </a:solidFill>
              </a:rPr>
              <a:t> военно-морское </a:t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училище в Санкт- Петербурге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7" name="Picture 4" descr="E:\русский язык\5 урок. Обучающее изложение\httpwww.gopiter.rupiterhelpinfodostoprbuildingnahimovsko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8152388" cy="5165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Па́вел</a:t>
            </a: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Степа́нович</a:t>
            </a: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Нахи́мов</a:t>
            </a: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российский флотоводец, адмирал.</a:t>
            </a:r>
            <a:r>
              <a:rPr lang="ru-RU" u="sng" dirty="0" smtClean="0">
                <a:solidFill>
                  <a:schemeClr val="tx1"/>
                </a:solidFill>
              </a:rPr>
              <a:t/>
            </a:r>
            <a:br>
              <a:rPr lang="ru-RU" u="sng" dirty="0" smtClean="0">
                <a:solidFill>
                  <a:schemeClr val="tx1"/>
                </a:solidFill>
              </a:rPr>
            </a:b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7" name="Picture 2" descr="E:\русский язык\5 урок. Обучающее изложение\http100.histrf.rucommandersnakhimov-pavel-stepano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357298"/>
            <a:ext cx="4500594" cy="491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русский язык\5 урок. Обучающее изложение\httpwww.liveinternet.ruusersgriwunjkapost3198693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3203994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type="title"/>
          </p:nvPr>
        </p:nvSpPr>
        <p:spPr>
          <a:xfrm>
            <a:off x="571472" y="500042"/>
            <a:ext cx="8858312" cy="1643066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Крейсер</a:t>
            </a:r>
            <a:r>
              <a:rPr lang="ru-RU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класс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боевых надводных кораблей, способных выполнять 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 независимо от основного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флота;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 descr="E:\русский язык\5 урок. Обучающее изложение\httpneva.todaynews16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714488"/>
            <a:ext cx="6563682" cy="492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5" y="374900"/>
            <a:ext cx="5749639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сигнальщик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7" name="Picture 3" descr="E:\русский язык\5 урок. Обучающее изложение\httpwww.yaplakal.comforum2st25topic594594.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2857520" cy="3689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русский язык\5 урок. Обучающее изложение\httpwww.korabli.eugalleriesoboisport-i-otdyhsportivnye-yahtypaluba-sportivnoy-yahty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214686"/>
            <a:ext cx="5100082" cy="3400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14678" y="2571744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Arial" pitchFamily="34" charset="0"/>
                <a:cs typeface="Arial" pitchFamily="34" charset="0"/>
              </a:rPr>
              <a:t>палуба</a:t>
            </a:r>
            <a:endParaRPr lang="ru-RU" sz="40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964" y="1428736"/>
            <a:ext cx="8266439" cy="4929222"/>
          </a:xfrm>
        </p:spPr>
        <p:txBody>
          <a:bodyPr>
            <a:normAutofit/>
          </a:bodyPr>
          <a:lstStyle/>
          <a:p>
            <a:pPr marL="571500" lvl="0" indent="-571500">
              <a:buAutoNum type="romanUcPeriod"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«Каникулы на корабле»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1500" lvl="0" indent="-571500">
              <a:buAutoNum type="romanUcPeriod"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«Служба маленького моряка».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lvl="0" indent="-571500">
              <a:buAutoNum type="romanUcPeriod"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«Награда за службу».</a:t>
            </a:r>
          </a:p>
          <a:p>
            <a:pPr marL="571500" lvl="0" indent="-571500">
              <a:buAutoNum type="romanUcPeriod"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«На вахте».</a:t>
            </a:r>
          </a:p>
          <a:p>
            <a:pPr marL="571500" lvl="0" indent="-571500">
              <a:buAutoNum type="romanUcPeriod"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«Такое счастье не каждому выпадает».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110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Выпонила: Мурсалимова Надежда Ивановна учитель начальных классов.</vt:lpstr>
      <vt:lpstr>«Славные вековые традиции российского  флота передаются из поколения  в поколение. У моряка нет ни трудного  пути , ни лёгкого пути, есть один  славный путь»                                     Адмирал Ушаков </vt:lpstr>
      <vt:lpstr>Слайд 3</vt:lpstr>
      <vt:lpstr>                Каникулы Саша проводил на большом  корабле. Командовал крейсером Василий   Васильевич. Он усыновил сироту Сашу и опре-  делил его в нахимовское училище.                 Любили матросы маленького моряка. Души   в нем не чаяли. Саша не бездельничал на кораб-  ле. Он подавал сигнальщикам флаги, помогал   палубу мыть, картошку чистить.                Стали матросы думать, как лучше наградить  Сашу за усердную службу. Ему разрешили отстоять   на корабле первую в его жизни вахту.        Замер нахимовец на вахте. Хочется ему   строгим быть, а не получается. Глаза выдают –   так и сияют от радости.       Да и как не радоваться, когда Саше до-  верено  важное дело - охрана флага корабля.   Такое счастье не каждому выпадает!  </vt:lpstr>
      <vt:lpstr>Нахимовское военно-морское  училище в Санкт- Петербурге</vt:lpstr>
      <vt:lpstr>Па́вел Степа́нович Нахи́мов – российский флотоводец, адмирал. </vt:lpstr>
      <vt:lpstr>Крейсер – класс боевых надводных кораблей, способных выполнять  задачи независимо от основного флота; </vt:lpstr>
      <vt:lpstr>сигнальщик</vt:lpstr>
      <vt:lpstr>План</vt:lpstr>
      <vt:lpstr>Орфографическая подготовка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28</cp:revision>
  <dcterms:created xsi:type="dcterms:W3CDTF">2013-08-21T19:17:07Z</dcterms:created>
  <dcterms:modified xsi:type="dcterms:W3CDTF">2015-09-06T10:40:50Z</dcterms:modified>
</cp:coreProperties>
</file>