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365C-6B53-4FC7-9840-0419F898474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0E6F-FE3F-4C5B-A1EC-C52750DB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572008"/>
            <a:ext cx="7129490" cy="106679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Хмелевской Андрей Александрович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melkovskoi_a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321471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im0-tub-ru.yandex.net/i?id=abe866ee1311addb1504a668fcb384fd-1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1440160" cy="2805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143512"/>
            <a:ext cx="7000924" cy="85725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Ладыгин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Олег Вячеславович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xn--80acetowh.xn--p1ai/thumb/tn220/app/upload/obj/iblock_b_person_hero2/10000/1954/thumbnail/ladigin_o_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3571875" cy="470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xn--80acetowh.xn--p1ai/thumb/tn220/app/upload/obj/iblock_b_person_medal/10000/1771/picture/medal_za_otvag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85728"/>
            <a:ext cx="1724746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xn--80acetowh.xn--p1ai/thumb/tn220/app/upload/obj/iblock_b_person_medal/10000/1772/picture/orden_muzhestv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428604"/>
            <a:ext cx="1714500" cy="286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58204" cy="1125527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latin typeface="Bookman Old Style" pitchFamily="18" charset="0"/>
              </a:rPr>
              <a:t>Сизов</a:t>
            </a:r>
            <a:r>
              <a:rPr lang="ru-RU" b="1" dirty="0" smtClean="0">
                <a:latin typeface="Bookman Old Style" pitchFamily="18" charset="0"/>
              </a:rPr>
              <a:t> Валерий Викторович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4" name="Рисунок 3" descr="http://xn--80acetowh.xn--p1ai/thumb/tn220/app/upload/obj/iblock_b_person_hero2/10000/2030/thumbnail/sizov_v_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3171825" cy="418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xn--80acetowh.xn--p1ai/thumb/tn220/app/upload/obj/iblock_b_person_medal/10000/1772/picture/orden_muzhestv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428736"/>
            <a:ext cx="21431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Bookman Old Style" pitchFamily="18" charset="0"/>
              </a:rPr>
              <a:t>Алябьев</a:t>
            </a:r>
            <a:r>
              <a:rPr lang="ru-RU" sz="3200" b="1" dirty="0" smtClean="0">
                <a:latin typeface="Bookman Old Style" pitchFamily="18" charset="0"/>
              </a:rPr>
              <a:t> Александр Алексеевич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4" name="Содержимое 3" descr="http://xn--80acetowh.xn--p1ai/thumb/tn220/app/upload/obj/iblock_b_person_hero2/10000/1815/thumbnail/aliabie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400052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xn--80acetowh.xn--p1ai/thumb/tn220/app/upload/obj/iblock_b_person_medal/10000/1771/picture/medal_za_otvag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714356"/>
            <a:ext cx="16430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xn--80acetowh.xn--p1ai/thumb/tn220/app/upload/obj/iblock_b_person_medal/10000/1772/picture/orden_muzhestv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642918"/>
            <a:ext cx="16430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500702"/>
            <a:ext cx="8186766" cy="625461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latin typeface="Bookman Old Style" pitchFamily="18" charset="0"/>
              </a:rPr>
              <a:t>Зеленский</a:t>
            </a:r>
            <a:r>
              <a:rPr lang="ru-RU" b="1" dirty="0" smtClean="0">
                <a:latin typeface="Bookman Old Style" pitchFamily="18" charset="0"/>
              </a:rPr>
              <a:t> Георгий Евгеньевич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4" name="Рисунок 3" descr="http://www.mke.su/doc/doc_z/img/zelenski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000108"/>
            <a:ext cx="36433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mke.su/doc/doc_z/img/zelenski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071678"/>
            <a:ext cx="271464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xn--80acetowh.xn--p1ai/thumb/tn220/app/upload/obj/iblock_b_person_hero2/10000/1815/thumbnail/aliabiev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292895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xn--80acetowh.xn--p1ai/thumb/tn220/app/upload/obj/iblock_b_person_hero2/10000/2030/thumbnail/sizov_v_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0"/>
            <a:ext cx="264320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xn--80acetowh.xn--p1ai/thumb/tn220/app/upload/obj/iblock_b_person_hero2/10000/1954/thumbnail/ladigin_o_v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143248"/>
            <a:ext cx="278608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melkovskoi_a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0"/>
            <a:ext cx="2643206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Алябьев Александр Алексеевич</vt:lpstr>
      <vt:lpstr>Слайд 5</vt:lpstr>
      <vt:lpstr>Слайд 6</vt:lpstr>
    </vt:vector>
  </TitlesOfParts>
  <Company>МБОУ СОШ №10 им. Е.И. Зеленко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Л.Е.В.</cp:lastModifiedBy>
  <cp:revision>5</cp:revision>
  <dcterms:created xsi:type="dcterms:W3CDTF">2014-12-05T06:29:35Z</dcterms:created>
  <dcterms:modified xsi:type="dcterms:W3CDTF">2014-12-05T07:01:46Z</dcterms:modified>
</cp:coreProperties>
</file>