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4" r:id="rId9"/>
    <p:sldId id="269" r:id="rId10"/>
    <p:sldId id="263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19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AF7528-7B17-47A6-8EED-6681C0932F62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8909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B0333-91B8-4C00-89F4-06433EA76B5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AA5F3-FBE9-4DB9-B9AA-FA60F2ABE9F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CE8BF-4C79-4D68-AEE5-EF035BDCF23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B9F6E-AE4D-4B47-88F2-42FED82AC47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ADA50-8BDE-4EC9-8789-8B1DFA961F9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B8DCA-E760-4DC5-8F7E-6000E5C9387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4AED0-F99A-4480-9A82-5FA8BB48231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62A79-C4E7-4354-ACFA-19865E8BC62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CB776-9409-44F1-997C-9D01C0F2FC3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4B951-5E55-4282-BC42-269830317D8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A2CBE9E-D5A6-416E-B96F-9DCCE5B09CE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8807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А.П.Чехов. Биография.</a:t>
            </a:r>
            <a:endParaRPr lang="ru-RU" b="1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286248" y="3929066"/>
            <a:ext cx="4857752" cy="17526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Туберкулез.</a:t>
            </a:r>
            <a:endParaRPr lang="ru-RU" sz="44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91440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3200" dirty="0" smtClean="0"/>
              <a:t>    </a:t>
            </a:r>
            <a:r>
              <a:rPr lang="ru-RU" sz="3600" dirty="0" smtClean="0"/>
              <a:t>В </a:t>
            </a:r>
            <a:r>
              <a:rPr lang="ru-RU" sz="3600" dirty="0"/>
              <a:t>1884 году, когда 24-летний Антон Чехов оканчивал медицинский факультет университета, </a:t>
            </a:r>
            <a:r>
              <a:rPr lang="ru-RU" sz="3600" dirty="0" smtClean="0"/>
              <a:t>он заболел туберкулёзом. А.П.Чехов </a:t>
            </a:r>
            <a:r>
              <a:rPr lang="ru-RU" sz="3600" dirty="0"/>
              <a:t>долгие годы избегал не только серьезного медицинского обследования, но даже медосмотра. Все последующие годы болезнь прогрессировала. За лечение Чехов всё же взялся, но оно так ему и не помогло.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/>
              <a:t>Личная жизнь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0431" y="1142984"/>
            <a:ext cx="5643569" cy="4713288"/>
          </a:xfrm>
        </p:spPr>
        <p:txBody>
          <a:bodyPr/>
          <a:lstStyle/>
          <a:p>
            <a:pPr>
              <a:buNone/>
            </a:pPr>
            <a:r>
              <a:rPr lang="ru-RU" sz="2600" dirty="0" smtClean="0"/>
              <a:t>    </a:t>
            </a:r>
            <a:r>
              <a:rPr lang="ru-RU" sz="3200" dirty="0" smtClean="0"/>
              <a:t>В </a:t>
            </a:r>
            <a:r>
              <a:rPr lang="ru-RU" sz="3200" dirty="0"/>
              <a:t>1901 году Антон Павлович женился на актрисе Московского Художественного театра Ольге </a:t>
            </a:r>
            <a:r>
              <a:rPr lang="ru-RU" sz="3200" dirty="0" err="1"/>
              <a:t>Книппер</a:t>
            </a:r>
            <a:r>
              <a:rPr lang="ru-RU" sz="3200" dirty="0"/>
              <a:t>. Почти все пять лет своего брака Чехов жил вдали от жены, но их брак поддерживали 800 писем, написанных друг другу. </a:t>
            </a:r>
          </a:p>
        </p:txBody>
      </p:sp>
      <p:pic>
        <p:nvPicPr>
          <p:cNvPr id="12292" name="Picture 4" descr="b79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2971800" cy="48958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39825"/>
          </a:xfrm>
        </p:spPr>
        <p:txBody>
          <a:bodyPr/>
          <a:lstStyle/>
          <a:p>
            <a:pPr algn="ctr"/>
            <a:r>
              <a:rPr lang="ru-RU" sz="4400" b="1" dirty="0"/>
              <a:t>Академия Наук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68" y="1000108"/>
            <a:ext cx="5572132" cy="4784725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500" dirty="0" smtClean="0"/>
              <a:t>    </a:t>
            </a:r>
            <a:r>
              <a:rPr lang="ru-RU" sz="3200" dirty="0" smtClean="0"/>
              <a:t>В 1900-е годы Чехов </a:t>
            </a:r>
            <a:r>
              <a:rPr lang="ru-RU" sz="3200" dirty="0"/>
              <a:t>был избран в число почетных академиков Петербургской </a:t>
            </a:r>
            <a:r>
              <a:rPr lang="ru-RU" sz="3200" dirty="0" smtClean="0"/>
              <a:t>Академии Наук  </a:t>
            </a:r>
            <a:r>
              <a:rPr lang="ru-RU" sz="3200" dirty="0"/>
              <a:t>по разряду изящной словесности. </a:t>
            </a:r>
            <a:r>
              <a:rPr lang="ru-RU" sz="3200" dirty="0" smtClean="0"/>
              <a:t>В 1902 году, вместе </a:t>
            </a:r>
            <a:r>
              <a:rPr lang="ru-RU" sz="3200" dirty="0"/>
              <a:t>с В.Г. </a:t>
            </a:r>
            <a:r>
              <a:rPr lang="ru-RU" sz="3200" dirty="0" smtClean="0"/>
              <a:t>Короленко, </a:t>
            </a:r>
            <a:r>
              <a:rPr lang="ru-RU" sz="3200" dirty="0"/>
              <a:t>отказался от этого звания в знак протеста против отмены Николаем II избрания </a:t>
            </a:r>
            <a:r>
              <a:rPr lang="ru-RU" sz="3200" dirty="0" smtClean="0"/>
              <a:t>М.Горького </a:t>
            </a:r>
            <a:r>
              <a:rPr lang="ru-RU" sz="3200" dirty="0"/>
              <a:t>почетным академиком. </a:t>
            </a:r>
          </a:p>
        </p:txBody>
      </p:sp>
      <p:pic>
        <p:nvPicPr>
          <p:cNvPr id="45060" name="Picture 4" descr="021824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41438"/>
            <a:ext cx="3384550" cy="45354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/>
              <a:t>Уход </a:t>
            </a:r>
            <a:r>
              <a:rPr lang="ru-RU" sz="4400" b="1" dirty="0" smtClean="0"/>
              <a:t>А.П.Чехова </a:t>
            </a:r>
            <a:r>
              <a:rPr lang="ru-RU" sz="4400" b="1" dirty="0"/>
              <a:t>из жизни…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8229600" cy="4530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15 </a:t>
            </a:r>
            <a:r>
              <a:rPr lang="ru-RU" sz="3600" dirty="0"/>
              <a:t>июля 1904г. во втором часу ночи Чехов почувствовал себя особенно плохо. Приехавшему на вызов доктору он сказал твердо: «Я умираю». Затем попросил принести шампанского, не торопясь осушил бокал, лег, повернувшись на левый бок, и вскоре скончался.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22427"/>
          </a:xfrm>
        </p:spPr>
        <p:txBody>
          <a:bodyPr/>
          <a:lstStyle/>
          <a:p>
            <a:pPr algn="ctr"/>
            <a:r>
              <a:rPr lang="ru-RU" sz="4800" b="1" dirty="0" smtClean="0"/>
              <a:t>А.П.Чехов</a:t>
            </a:r>
            <a:br>
              <a:rPr lang="ru-RU" sz="4800" b="1" dirty="0" smtClean="0"/>
            </a:br>
            <a:r>
              <a:rPr lang="ru-RU" sz="4000" b="1" dirty="0" smtClean="0"/>
              <a:t>1860 – 1904</a:t>
            </a:r>
            <a:br>
              <a:rPr lang="ru-RU" sz="40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8596" y="200024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dirty="0"/>
              <a:t>Антон Павлович Чехов </a:t>
            </a:r>
            <a:r>
              <a:rPr lang="ru-RU" sz="3200" dirty="0" smtClean="0"/>
              <a:t>является одним </a:t>
            </a:r>
            <a:r>
              <a:rPr lang="ru-RU" sz="3200" dirty="0"/>
              <a:t>из величайших писателей </a:t>
            </a:r>
            <a:r>
              <a:rPr lang="ru-RU" sz="3200" dirty="0" smtClean="0"/>
              <a:t>русской и  </a:t>
            </a:r>
            <a:r>
              <a:rPr lang="ru-RU" sz="3200" dirty="0"/>
              <a:t>мировой </a:t>
            </a:r>
            <a:r>
              <a:rPr lang="ru-RU" sz="3200" dirty="0" smtClean="0"/>
              <a:t>литературы. Его перу принадлежит множество рассказов</a:t>
            </a:r>
            <a:r>
              <a:rPr lang="ru-RU" sz="3200" dirty="0"/>
              <a:t>, повестей и пьес.</a:t>
            </a:r>
          </a:p>
          <a:p>
            <a:pPr>
              <a:lnSpc>
                <a:spcPct val="90000"/>
              </a:lnSpc>
            </a:pPr>
            <a:r>
              <a:rPr lang="ru-RU" sz="3200" dirty="0"/>
              <a:t>Почти всю </a:t>
            </a:r>
            <a:r>
              <a:rPr lang="ru-RU" sz="3200" dirty="0" smtClean="0"/>
              <a:t>жизнь А.П.Чехов </a:t>
            </a:r>
            <a:r>
              <a:rPr lang="ru-RU" sz="3200" dirty="0"/>
              <a:t>был практикующим врачом. «</a:t>
            </a:r>
            <a:r>
              <a:rPr lang="ru-RU" sz="3200" b="1" u="sng" dirty="0"/>
              <a:t>Медицина — моя законная жена, а литература — любовница», — говорил он.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Отец А.П.Чехова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4535488" cy="467995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600" dirty="0" smtClean="0"/>
              <a:t>    Отец </a:t>
            </a:r>
            <a:r>
              <a:rPr lang="ru-RU" sz="2600" dirty="0"/>
              <a:t>был крепостным, но выбился из рядового крестьянства, служил в управляющих, вел собственные дела. В 1876 г. разорился в связи с общим упадком торговли в Таганроге, вызванным проведением железных дорог в Ростов. Бежал от долговой ямы в Москву, где полтора года бедствовал. </a:t>
            </a:r>
          </a:p>
        </p:txBody>
      </p:sp>
      <p:pic>
        <p:nvPicPr>
          <p:cNvPr id="3083" name="Picture 11" descr="dnevni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700213"/>
            <a:ext cx="3582987" cy="443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39825"/>
          </a:xfrm>
        </p:spPr>
        <p:txBody>
          <a:bodyPr/>
          <a:lstStyle/>
          <a:p>
            <a:r>
              <a:rPr lang="ru-RU" b="1" dirty="0"/>
              <a:t>Юношеские </a:t>
            </a:r>
            <a:r>
              <a:rPr lang="ru-RU" b="1" dirty="0" smtClean="0"/>
              <a:t>годы. </a:t>
            </a:r>
            <a:r>
              <a:rPr lang="ru-RU" b="1" dirty="0"/>
              <a:t>Гимназия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8" y="928670"/>
            <a:ext cx="4357718" cy="4568825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   </a:t>
            </a:r>
            <a:r>
              <a:rPr lang="ru-RU" sz="2400" dirty="0" smtClean="0"/>
              <a:t> </a:t>
            </a:r>
            <a:r>
              <a:rPr lang="ru-RU" sz="2800" dirty="0" smtClean="0"/>
              <a:t>В </a:t>
            </a:r>
            <a:r>
              <a:rPr lang="ru-RU" sz="2800" dirty="0"/>
              <a:t>8 лет Чехов поступает в таганрогскую </a:t>
            </a:r>
            <a:r>
              <a:rPr lang="ru-RU" sz="2800" dirty="0" smtClean="0"/>
              <a:t>мужскую классическую гимназию, которая </a:t>
            </a:r>
            <a:r>
              <a:rPr lang="ru-RU" sz="2800" dirty="0"/>
              <a:t>была старейшим учебным заведением на юге России и давала солидное по тем временам образование и воспитание. </a:t>
            </a:r>
          </a:p>
          <a:p>
            <a:endParaRPr lang="ru-RU" sz="2600" dirty="0"/>
          </a:p>
        </p:txBody>
      </p:sp>
      <p:pic>
        <p:nvPicPr>
          <p:cNvPr id="5124" name="Picture 4" descr="Taganrog_gymnasium_boy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5113337" cy="338455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ru-RU" b="1" dirty="0"/>
              <a:t>Университетские годы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3575" y="1125538"/>
            <a:ext cx="5770563" cy="496728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В </a:t>
            </a:r>
            <a:r>
              <a:rPr lang="ru-RU" sz="2800" dirty="0"/>
              <a:t>19 лет (1879) поступил в Московский университет на отделение медицины, </a:t>
            </a:r>
            <a:r>
              <a:rPr lang="ru-RU" sz="2800" dirty="0" smtClean="0"/>
              <a:t>которое окончил </a:t>
            </a:r>
            <a:r>
              <a:rPr lang="ru-RU" sz="2800" dirty="0"/>
              <a:t>в 1884. После поступления литературный труд становится для Чехова основным источником заработка: с этого времени его «юмористические мелочи» регулярно публикуются на страницах массовых иллюстрированных журналов под разнообразными </a:t>
            </a:r>
            <a:r>
              <a:rPr lang="ru-RU" sz="2800" dirty="0" smtClean="0"/>
              <a:t>псевдонимами</a:t>
            </a:r>
            <a:r>
              <a:rPr lang="ru-RU" sz="2500" dirty="0" smtClean="0"/>
              <a:t>. </a:t>
            </a:r>
            <a:endParaRPr lang="ru-RU" sz="3100" dirty="0"/>
          </a:p>
        </p:txBody>
      </p:sp>
      <p:pic>
        <p:nvPicPr>
          <p:cNvPr id="6148" name="Picture 4" descr="chehov_368026235_tonn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341438"/>
            <a:ext cx="2479675" cy="33051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/>
              <a:t>Художественные открытия </a:t>
            </a:r>
            <a:r>
              <a:rPr lang="ru-RU" sz="4400" b="1" dirty="0" smtClean="0"/>
              <a:t>А.П.Чехова </a:t>
            </a:r>
            <a:endParaRPr lang="ru-RU" sz="44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0430" y="1785926"/>
            <a:ext cx="5327650" cy="468153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</a:t>
            </a:r>
            <a:r>
              <a:rPr lang="ru-RU" sz="3200" dirty="0" smtClean="0"/>
              <a:t>Новый </a:t>
            </a:r>
            <a:r>
              <a:rPr lang="ru-RU" sz="3200" dirty="0"/>
              <a:t>этап в творческой биографии </a:t>
            </a:r>
            <a:r>
              <a:rPr lang="ru-RU" sz="3200" dirty="0" smtClean="0"/>
              <a:t>А.П.Чехова связан </a:t>
            </a:r>
            <a:r>
              <a:rPr lang="ru-RU" sz="3200" dirty="0"/>
              <a:t>с началом его регулярного сотрудничества </a:t>
            </a:r>
            <a:r>
              <a:rPr lang="ru-RU" sz="3200" dirty="0" smtClean="0"/>
              <a:t>с газетой А</a:t>
            </a:r>
            <a:r>
              <a:rPr lang="ru-RU" sz="3200" dirty="0"/>
              <a:t>. С. Суворина «Новое время» (с 1886), где произведения Чехова впервые появились под его настоящим </a:t>
            </a:r>
            <a:r>
              <a:rPr lang="ru-RU" sz="3200" dirty="0" smtClean="0"/>
              <a:t>именем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8196" name="Picture 4" descr="532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3168650" cy="39608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/>
              <a:t>Сахалин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4762500" cy="4784725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 В </a:t>
            </a:r>
            <a:r>
              <a:rPr lang="ru-RU" sz="3200" dirty="0"/>
              <a:t>1890 </a:t>
            </a:r>
            <a:r>
              <a:rPr lang="ru-RU" sz="3200" dirty="0" smtClean="0"/>
              <a:t>году А.П.Чехов отправляется </a:t>
            </a:r>
            <a:r>
              <a:rPr lang="ru-RU" sz="3200" dirty="0"/>
              <a:t>в длительное путешествие </a:t>
            </a:r>
            <a:r>
              <a:rPr lang="ru-RU" sz="3200" dirty="0" smtClean="0"/>
              <a:t>на </a:t>
            </a:r>
            <a:r>
              <a:rPr lang="ru-RU" sz="3200" dirty="0"/>
              <a:t>остров Сахалин для «изучения быта каторжников и ссыльных». </a:t>
            </a:r>
          </a:p>
        </p:txBody>
      </p:sp>
      <p:pic>
        <p:nvPicPr>
          <p:cNvPr id="7172" name="Picture 4" descr="1242217094_sahalin1_16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557338"/>
            <a:ext cx="3095625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Сахалин</a:t>
            </a:r>
            <a:endParaRPr lang="ru-RU" sz="44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797425"/>
            <a:ext cx="8229600" cy="2060575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3200" dirty="0" smtClean="0"/>
              <a:t>    А.П.Чехов произвел </a:t>
            </a:r>
            <a:r>
              <a:rPr lang="ru-RU" sz="3200" dirty="0"/>
              <a:t>перепись населения острова, составив около </a:t>
            </a:r>
            <a:r>
              <a:rPr lang="ru-RU" sz="3200" dirty="0" smtClean="0"/>
              <a:t>    10 </a:t>
            </a:r>
            <a:r>
              <a:rPr lang="ru-RU" sz="3200" dirty="0"/>
              <a:t>тысяч статистических </a:t>
            </a:r>
            <a:r>
              <a:rPr lang="ru-RU" sz="3200" dirty="0" smtClean="0"/>
              <a:t>карточек.</a:t>
            </a:r>
            <a:endParaRPr lang="ru-RU" sz="3200" dirty="0"/>
          </a:p>
        </p:txBody>
      </p:sp>
      <p:pic>
        <p:nvPicPr>
          <p:cNvPr id="10244" name="Picture 4" descr="sahalin1_18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230313"/>
            <a:ext cx="5327650" cy="3200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/>
              <a:t>Деятельность Чехова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12" y="1071546"/>
            <a:ext cx="6429388" cy="4497387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3200" dirty="0" smtClean="0"/>
              <a:t>Во </a:t>
            </a:r>
            <a:r>
              <a:rPr lang="ru-RU" sz="3200" dirty="0"/>
              <a:t>время холерной эпидемии Чехов работает земским врачом, обслуживает 25 деревень, строит три школы для крестьянских детей, </a:t>
            </a:r>
            <a:r>
              <a:rPr lang="ru-RU" sz="3200" dirty="0" smtClean="0"/>
              <a:t>в </a:t>
            </a:r>
            <a:r>
              <a:rPr lang="ru-RU" sz="3200" dirty="0"/>
              <a:t>Таганроге создаёт общественную библиотеку, которой жертвует более </a:t>
            </a:r>
            <a:r>
              <a:rPr lang="ru-RU" sz="3200" dirty="0" smtClean="0"/>
              <a:t>двух  </a:t>
            </a:r>
            <a:r>
              <a:rPr lang="ru-RU" sz="3200" dirty="0"/>
              <a:t>тысяч томов собственных книг.</a:t>
            </a:r>
          </a:p>
        </p:txBody>
      </p:sp>
      <p:pic>
        <p:nvPicPr>
          <p:cNvPr id="47108" name="Picture 4" descr="kni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2416175" cy="36718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 rev="1"/>
    </p:bld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479</TotalTime>
  <Words>471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Край</vt:lpstr>
      <vt:lpstr>А.П.Чехов. Биография.</vt:lpstr>
      <vt:lpstr>А.П.Чехов 1860 – 1904  </vt:lpstr>
      <vt:lpstr>Отец А.П.Чехова</vt:lpstr>
      <vt:lpstr>Юношеские годы. Гимназия</vt:lpstr>
      <vt:lpstr>Университетские годы</vt:lpstr>
      <vt:lpstr>Художественные открытия А.П.Чехова </vt:lpstr>
      <vt:lpstr>Сахалин</vt:lpstr>
      <vt:lpstr>Сахалин</vt:lpstr>
      <vt:lpstr>Деятельность Чехова</vt:lpstr>
      <vt:lpstr>Туберкулез.</vt:lpstr>
      <vt:lpstr>Личная жизнь</vt:lpstr>
      <vt:lpstr>Академия Наук</vt:lpstr>
      <vt:lpstr>Уход А.П.Чехова из жизни…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Tatiana</cp:lastModifiedBy>
  <cp:revision>16</cp:revision>
  <dcterms:created xsi:type="dcterms:W3CDTF">2010-01-12T18:27:44Z</dcterms:created>
  <dcterms:modified xsi:type="dcterms:W3CDTF">2015-08-19T16:45:30Z</dcterms:modified>
</cp:coreProperties>
</file>