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3" r:id="rId5"/>
    <p:sldId id="260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81" r:id="rId19"/>
    <p:sldId id="278" r:id="rId20"/>
    <p:sldId id="279" r:id="rId21"/>
    <p:sldId id="280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80ECCA-BB52-488D-A354-6CE9832A9F72}" type="datetimeFigureOut">
              <a:rPr lang="ru-RU" smtClean="0"/>
              <a:pPr/>
              <a:t>03.01.2004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F64D5-31F7-409A-899D-ABCCC74CE1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://www.flagcenter.ru/upload/editor/articles/2010/12.04/1_bi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Сложение многозначных чисел.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01000" cy="50006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71670" y="5657671"/>
            <a:ext cx="1571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6613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8992" y="5657671"/>
            <a:ext cx="150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6613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643438" y="5657671"/>
            <a:ext cx="164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6613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15008" y="5657671"/>
            <a:ext cx="1714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6613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79999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28572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80000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285728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80001</a:t>
            </a:r>
            <a:endParaRPr lang="ru-RU" sz="7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57224" y="1285860"/>
            <a:ext cx="2928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19999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357298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20000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428736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20001</a:t>
            </a:r>
            <a:endParaRPr lang="ru-RU" sz="72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71472" y="2500306"/>
            <a:ext cx="278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49999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571744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50000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571744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 50001</a:t>
            </a:r>
            <a:endParaRPr lang="ru-RU" sz="72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596" y="3786190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89999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929066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90000 </a:t>
            </a:r>
            <a:endParaRPr lang="ru-RU" sz="7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929066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90001</a:t>
            </a:r>
            <a:endParaRPr lang="ru-RU" sz="7200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7158" y="5000636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39999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143512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40000</a:t>
            </a:r>
            <a:endParaRPr lang="ru-RU" sz="7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18950" y="5143512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40001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4" grpId="0"/>
      <p:bldP spid="30722" grpId="0"/>
      <p:bldP spid="7" grpId="0"/>
      <p:bldP spid="30723" grpId="0"/>
      <p:bldP spid="10" grpId="0"/>
      <p:bldP spid="30724" grpId="0"/>
      <p:bldP spid="13" grpId="0"/>
      <p:bldP spid="3072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4290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70000</a:t>
            </a:r>
            <a:endParaRPr lang="ru-RU" sz="72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42852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)69990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214290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70010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500174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30000</a:t>
            </a:r>
            <a:endParaRPr lang="ru-RU" sz="72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00034" y="1428736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29990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572264" y="1571612"/>
            <a:ext cx="25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786058"/>
            <a:ext cx="2525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60000</a:t>
            </a:r>
            <a:endParaRPr lang="ru-RU" sz="72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7158" y="2714620"/>
            <a:ext cx="2928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59990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500794" y="2857496"/>
            <a:ext cx="26432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60010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4" grpId="0"/>
      <p:bldP spid="31746" grpId="0"/>
      <p:bldP spid="31747" grpId="0"/>
      <p:bldP spid="31748" grpId="0"/>
      <p:bldP spid="31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00430" y="785794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642918"/>
            <a:ext cx="2620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79900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933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</a:pPr>
            <a:r>
              <a:rPr lang="ru-RU" sz="7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5)</a:t>
            </a:r>
            <a:endParaRPr lang="ru-RU" sz="7200" dirty="0" smtClean="0"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429388" y="785794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14678" y="2000240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24724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19900</a:t>
            </a:r>
            <a:endParaRPr lang="ru-RU" sz="7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286512" y="2071678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86116" y="3429000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71472" y="3357562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15074" y="3500438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71802" y="4714884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57158" y="4643446"/>
            <a:ext cx="30718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43636" y="4714884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8" grpId="0"/>
      <p:bldP spid="7" grpId="0"/>
      <p:bldP spid="9220" grpId="0"/>
      <p:bldP spid="9222" grpId="0"/>
      <p:bldP spid="9223" grpId="0"/>
      <p:bldP spid="9225" grpId="0"/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14678" y="1928802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928802"/>
            <a:ext cx="25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43636" y="1928802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71802" y="714356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85720" y="714356"/>
            <a:ext cx="278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72198" y="785794"/>
            <a:ext cx="2928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143240" y="3143248"/>
            <a:ext cx="278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7158" y="3143248"/>
            <a:ext cx="278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000760" y="3143248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143240" y="4357694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85720" y="4357694"/>
            <a:ext cx="2786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59900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000760" y="4429132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199" grpId="0"/>
      <p:bldP spid="8201" grpId="0"/>
      <p:bldP spid="8202" grpId="0"/>
      <p:bldP spid="8204" grpId="0"/>
      <p:bldP spid="82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85794"/>
            <a:ext cx="928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28992" y="928670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85794"/>
            <a:ext cx="2612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79000</a:t>
            </a:r>
            <a:endParaRPr lang="ru-RU" sz="72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43636" y="928670"/>
            <a:ext cx="2857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28992" y="2000240"/>
            <a:ext cx="2857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14348" y="2000240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72198" y="2000240"/>
            <a:ext cx="25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86116" y="3214686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71472" y="3143248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49000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72198" y="3214686"/>
            <a:ext cx="25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214678" y="4429132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57158" y="4286256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89000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929322" y="4429132"/>
            <a:ext cx="271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1" grpId="0"/>
      <p:bldP spid="7173" grpId="0"/>
      <p:bldP spid="7174" grpId="0"/>
      <p:bldP spid="7176" grpId="0"/>
      <p:bldP spid="7177" grpId="0"/>
      <p:bldP spid="7179" grpId="0"/>
      <p:bldP spid="71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5-tub.yandex.net/i?id=169204500-1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2643206" cy="3071834"/>
          </a:xfrm>
          <a:prstGeom prst="rect">
            <a:avLst/>
          </a:prstGeom>
          <a:noFill/>
        </p:spPr>
      </p:pic>
      <p:pic>
        <p:nvPicPr>
          <p:cNvPr id="1028" name="Picture 4" descr="http://im6-tub.yandex.net/i?id=54608931-1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76"/>
            <a:ext cx="2170286" cy="2357454"/>
          </a:xfrm>
          <a:prstGeom prst="rect">
            <a:avLst/>
          </a:prstGeom>
          <a:noFill/>
        </p:spPr>
      </p:pic>
      <p:pic>
        <p:nvPicPr>
          <p:cNvPr id="1030" name="Picture 6" descr="http://im4-tub.yandex.net/i?id=218690700-1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1857388" cy="1857388"/>
          </a:xfrm>
          <a:prstGeom prst="rect">
            <a:avLst/>
          </a:prstGeom>
          <a:noFill/>
        </p:spPr>
      </p:pic>
      <p:pic>
        <p:nvPicPr>
          <p:cNvPr id="1032" name="Picture 8" descr="http://im8-tub.yandex.net/i?id=43376528-19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643446"/>
            <a:ext cx="2000254" cy="1785950"/>
          </a:xfrm>
          <a:prstGeom prst="rect">
            <a:avLst/>
          </a:prstGeom>
          <a:noFill/>
        </p:spPr>
      </p:pic>
      <p:pic>
        <p:nvPicPr>
          <p:cNvPr id="1034" name="Picture 10" descr="http://im5-tub.yandex.net/i?id=343374689-11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786298"/>
            <a:ext cx="2000232" cy="2071702"/>
          </a:xfrm>
          <a:prstGeom prst="rect">
            <a:avLst/>
          </a:prstGeom>
          <a:noFill/>
        </p:spPr>
      </p:pic>
      <p:pic>
        <p:nvPicPr>
          <p:cNvPr id="1036" name="Picture 12" descr="Картинка 125 из 67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0"/>
            <a:ext cx="1714512" cy="1643074"/>
          </a:xfrm>
          <a:prstGeom prst="rect">
            <a:avLst/>
          </a:prstGeom>
          <a:noFill/>
        </p:spPr>
      </p:pic>
      <p:pic>
        <p:nvPicPr>
          <p:cNvPr id="1038" name="Picture 14" descr="Картинка 125 из 6775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1571612"/>
            <a:ext cx="1576363" cy="1643074"/>
          </a:xfrm>
          <a:prstGeom prst="rect">
            <a:avLst/>
          </a:prstGeom>
          <a:noFill/>
        </p:spPr>
      </p:pic>
      <p:pic>
        <p:nvPicPr>
          <p:cNvPr id="1040" name="Picture 16" descr="Картинка 125 из 6775">
            <a:hlinkClick r:id="rId7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357166"/>
            <a:ext cx="2099453" cy="1571636"/>
          </a:xfrm>
          <a:prstGeom prst="rect">
            <a:avLst/>
          </a:prstGeom>
          <a:noFill/>
        </p:spPr>
      </p:pic>
      <p:pic>
        <p:nvPicPr>
          <p:cNvPr id="10" name="Picture 14" descr="Картинка 125 из 6775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214290"/>
            <a:ext cx="1576363" cy="1643074"/>
          </a:xfrm>
          <a:prstGeom prst="rect">
            <a:avLst/>
          </a:prstGeom>
          <a:noFill/>
        </p:spPr>
      </p:pic>
      <p:pic>
        <p:nvPicPr>
          <p:cNvPr id="11" name="Picture 12" descr="Картинка 125 из 67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1142984"/>
            <a:ext cx="1714512" cy="164307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614785"/>
            <a:ext cx="2285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6613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24х3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57422" y="1285860"/>
            <a:ext cx="1785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643174" y="4572008"/>
            <a:ext cx="22145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422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60:5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929454" y="571480"/>
            <a:ext cx="16430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57752" y="5286388"/>
            <a:ext cx="18573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422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46:2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86182" y="214290"/>
            <a:ext cx="150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0950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357950" y="3357562"/>
            <a:ext cx="1928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63:3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43438" y="1857364"/>
            <a:ext cx="12858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143768" y="5429264"/>
            <a:ext cx="1857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75:3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7158" y="428604"/>
            <a:ext cx="1285884" cy="12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94865E-6 L -0.18889 0.52463 " pathEditMode="relative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59611E-7 L -0.14966 0.4406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66991E-6 L -0.44879 0.57692 " pathEditMode="relative" ptsTypes="AA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45686E-6 L -0.40156 0.5561 " pathEditMode="relative" ptsTypes="AA">
                                      <p:cBhvr>
                                        <p:cTn id="1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7032E-6 L 0.14184 0.73467 " pathEditMode="relative" ptsTypes="AA">
                                      <p:cBhvr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52255E-6 L 0.13385 0.6715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4853E-7 L 0.23629 0.20981 " pathEditMode="relative" ptsTypes="AA">
                                      <p:cBhvr>
                                        <p:cTn id="3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0967E-6 L 0.29931 0.24127 " pathEditMode="relative" ptsTypes="AA">
                                      <p:cBhvr>
                                        <p:cTn id="3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9454E-6 L 0.76389 0.74508 " pathEditMode="relative" ptsTypes="AA">
                                      <p:cBhvr>
                                        <p:cTn id="3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9829E-6 L 0.8111 0.74509 " pathEditMode="relative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  <p:bldP spid="5126" grpId="0"/>
      <p:bldP spid="25602" grpId="0"/>
      <p:bldP spid="256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28926" y="2214554"/>
            <a:ext cx="30718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285992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69000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43636" y="2214554"/>
            <a:ext cx="2857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14678" y="714356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2601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39000</a:t>
            </a:r>
            <a:endParaRPr lang="ru-RU" sz="7200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286480" y="714356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00364" y="3500438"/>
            <a:ext cx="2643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00438"/>
            <a:ext cx="26186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29000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500438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31000</a:t>
            </a:r>
            <a:endParaRPr lang="ru-RU" sz="72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28926" y="4929198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85720" y="4929198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59000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857884" y="4929198"/>
            <a:ext cx="3000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6" grpId="0"/>
      <p:bldP spid="5125" grpId="0"/>
      <p:bldP spid="9" grpId="0"/>
      <p:bldP spid="10" grpId="0"/>
      <p:bldP spid="5128" grpId="0"/>
      <p:bldP spid="5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8-tub.yandex.net/i?id=154537059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000108"/>
            <a:ext cx="77867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43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0010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7"/>
            <a:ext cx="75724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МЕГА\Мои документы\Мои рисунки\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909638"/>
            <a:ext cx="8039100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МЕГА\Мои документы\Мои рисунки\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909638"/>
            <a:ext cx="8039100" cy="503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МЕГА\Мои документы\Мои рисунки\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8001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82098"/>
            <a:ext cx="8286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9 000 + 1 000 =10 000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2857496"/>
            <a:ext cx="3000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тысячу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001000" cy="50006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 flipV="1">
            <a:off x="6357950" y="5582725"/>
            <a:ext cx="7143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72066" y="5657671"/>
            <a:ext cx="7857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29058" y="5657671"/>
            <a:ext cx="7857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500702"/>
            <a:ext cx="78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9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ОМЕГА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01000" cy="5000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43702" y="5643578"/>
            <a:ext cx="642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572140"/>
            <a:ext cx="85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657671"/>
            <a:ext cx="861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/>
              <a:t>0 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357818" y="5657671"/>
            <a:ext cx="78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0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592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9 999 + 1 = 10 000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7161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592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9 990 + 10 = 10 000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61452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5925" algn="l"/>
              </a:tabLst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9 900 + 100 = 10 000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110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Сложение многозначных чисел.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многозначных чисел.</dc:title>
  <dc:creator>OMEGA</dc:creator>
  <cp:lastModifiedBy>OMEGA</cp:lastModifiedBy>
  <cp:revision>29</cp:revision>
  <dcterms:created xsi:type="dcterms:W3CDTF">2004-01-29T01:14:21Z</dcterms:created>
  <dcterms:modified xsi:type="dcterms:W3CDTF">2004-01-03T01:19:57Z</dcterms:modified>
</cp:coreProperties>
</file>