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7D0D-57EF-470D-A66C-57E8BA3F8A87}" type="datetimeFigureOut">
              <a:rPr lang="ru-RU" smtClean="0"/>
              <a:t>11.11.2010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48C84-6660-45DC-BAF3-1DD9C7030B6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7D0D-57EF-470D-A66C-57E8BA3F8A87}" type="datetimeFigureOut">
              <a:rPr lang="ru-RU" smtClean="0"/>
              <a:t>11.11.2010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48C84-6660-45DC-BAF3-1DD9C7030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7D0D-57EF-470D-A66C-57E8BA3F8A87}" type="datetimeFigureOut">
              <a:rPr lang="ru-RU" smtClean="0"/>
              <a:t>11.11.2010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48C84-6660-45DC-BAF3-1DD9C7030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7D0D-57EF-470D-A66C-57E8BA3F8A87}" type="datetimeFigureOut">
              <a:rPr lang="ru-RU" smtClean="0"/>
              <a:t>11.11.2010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48C84-6660-45DC-BAF3-1DD9C7030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7D0D-57EF-470D-A66C-57E8BA3F8A87}" type="datetimeFigureOut">
              <a:rPr lang="ru-RU" smtClean="0"/>
              <a:t>11.11.2010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E148C84-6660-45DC-BAF3-1DD9C7030B6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7D0D-57EF-470D-A66C-57E8BA3F8A87}" type="datetimeFigureOut">
              <a:rPr lang="ru-RU" smtClean="0"/>
              <a:t>11.11.2010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48C84-6660-45DC-BAF3-1DD9C7030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7D0D-57EF-470D-A66C-57E8BA3F8A87}" type="datetimeFigureOut">
              <a:rPr lang="ru-RU" smtClean="0"/>
              <a:t>11.11.2010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48C84-6660-45DC-BAF3-1DD9C7030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7D0D-57EF-470D-A66C-57E8BA3F8A87}" type="datetimeFigureOut">
              <a:rPr lang="ru-RU" smtClean="0"/>
              <a:t>11.11.2010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48C84-6660-45DC-BAF3-1DD9C7030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7D0D-57EF-470D-A66C-57E8BA3F8A87}" type="datetimeFigureOut">
              <a:rPr lang="ru-RU" smtClean="0"/>
              <a:t>11.11.2010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48C84-6660-45DC-BAF3-1DD9C7030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7D0D-57EF-470D-A66C-57E8BA3F8A87}" type="datetimeFigureOut">
              <a:rPr lang="ru-RU" smtClean="0"/>
              <a:t>11.11.2010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48C84-6660-45DC-BAF3-1DD9C7030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7D0D-57EF-470D-A66C-57E8BA3F8A87}" type="datetimeFigureOut">
              <a:rPr lang="ru-RU" smtClean="0"/>
              <a:t>11.11.2010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48C84-6660-45DC-BAF3-1DD9C7030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4E87D0D-57EF-470D-A66C-57E8BA3F8A87}" type="datetimeFigureOut">
              <a:rPr lang="ru-RU" smtClean="0"/>
              <a:t>11.11.2010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E148C84-6660-45DC-BAF3-1DD9C7030B6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34" y="2967335"/>
            <a:ext cx="8661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Закон сохранения импульса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1571612"/>
            <a:ext cx="42660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Импульс тела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780" t="37250" r="11673" b="138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57200" y="285728"/>
            <a:ext cx="8329642" cy="65722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 l="26614" t="23633" r="11829" b="138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6367" t="24414" r="12109" b="15039"/>
          <a:stretch>
            <a:fillRect/>
          </a:stretch>
        </p:blipFill>
        <p:spPr bwMode="auto">
          <a:xfrm>
            <a:off x="285720" y="214290"/>
            <a:ext cx="850112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324" t="24623" r="12118" b="13819"/>
          <a:stretch>
            <a:fillRect/>
          </a:stretch>
        </p:blipFill>
        <p:spPr bwMode="auto">
          <a:xfrm>
            <a:off x="142844" y="285728"/>
            <a:ext cx="878687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114" t="2247" r="13114" b="5618"/>
          <a:stretch>
            <a:fillRect/>
          </a:stretch>
        </p:blipFill>
        <p:spPr bwMode="auto">
          <a:xfrm>
            <a:off x="142844" y="0"/>
            <a:ext cx="87868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709" r="153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</TotalTime>
  <Words>5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2010-11-11T09:22:34Z</dcterms:created>
  <dcterms:modified xsi:type="dcterms:W3CDTF">2010-11-11T10:03:25Z</dcterms:modified>
</cp:coreProperties>
</file>