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в мире математики</a:t>
            </a:r>
            <a:br>
              <a:rPr lang="ru-RU" dirty="0" smtClean="0"/>
            </a:br>
            <a:r>
              <a:rPr lang="ru-RU" dirty="0" smtClean="0"/>
              <a:t>(числовые выражения)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Интегрированный урок для 2 класса по математике и окружающему миру.</a:t>
            </a:r>
          </a:p>
          <a:p>
            <a:endParaRPr lang="ru-RU" sz="1400" dirty="0" smtClean="0"/>
          </a:p>
          <a:p>
            <a:r>
              <a:rPr lang="ru-RU" sz="1400" dirty="0" smtClean="0"/>
              <a:t>Презентацию подготовила Беспалова О.Б.</a:t>
            </a:r>
          </a:p>
          <a:p>
            <a:r>
              <a:rPr lang="ru-RU" sz="1400" dirty="0" smtClean="0"/>
              <a:t>Учитель начальных классов</a:t>
            </a:r>
          </a:p>
          <a:p>
            <a:r>
              <a:rPr lang="ru-RU" sz="1400" dirty="0" smtClean="0"/>
              <a:t>ГБОУ школа 571</a:t>
            </a:r>
          </a:p>
          <a:p>
            <a:r>
              <a:rPr lang="ru-RU" sz="1400" dirty="0" smtClean="0"/>
              <a:t>Санкт-Петербург</a:t>
            </a:r>
            <a:endParaRPr lang="ru-RU" sz="1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пингвин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7" name="Содержимое 6" descr="пингви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896660"/>
            <a:ext cx="4040188" cy="2695043"/>
          </a:xfrm>
        </p:spPr>
      </p:pic>
      <p:pic>
        <p:nvPicPr>
          <p:cNvPr id="8" name="Содержимое 7" descr="_belye_medved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83450"/>
            <a:ext cx="4041775" cy="2721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Арктика и Антарктика</a:t>
            </a:r>
            <a:endParaRPr lang="ru-RU" dirty="0"/>
          </a:p>
        </p:txBody>
      </p:sp>
      <p:pic>
        <p:nvPicPr>
          <p:cNvPr id="3" name="Рисунок 2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6708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айсберг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</a:p>
          <a:p>
            <a:r>
              <a:rPr lang="ru-RU" sz="2800" i="1" dirty="0" smtClean="0"/>
              <a:t>Высота айсберга над водой 18 метров, а под водой 5/6 от этой части, что мы видим. Какова высота всего айсберга?</a:t>
            </a:r>
            <a:endParaRPr lang="ru-RU" sz="28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айсберг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345546"/>
            <a:ext cx="5111750" cy="5708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д</a:t>
            </a:r>
            <a:r>
              <a:rPr lang="ru-RU" sz="2400" dirty="0" smtClean="0"/>
              <a:t>лина тела</a:t>
            </a:r>
          </a:p>
          <a:p>
            <a:r>
              <a:rPr lang="ru-RU" sz="2400" dirty="0" smtClean="0"/>
              <a:t>Длина клыков</a:t>
            </a:r>
          </a:p>
          <a:p>
            <a:r>
              <a:rPr lang="ru-RU" sz="2400" dirty="0" smtClean="0"/>
              <a:t>Съедают в день пищи</a:t>
            </a:r>
          </a:p>
          <a:p>
            <a:r>
              <a:rPr lang="ru-RU" sz="2400" dirty="0" smtClean="0"/>
              <a:t> К</a:t>
            </a:r>
            <a:r>
              <a:rPr lang="ru-RU" sz="2400" dirty="0" smtClean="0"/>
              <a:t>оличество детенышей</a:t>
            </a:r>
          </a:p>
          <a:p>
            <a:endParaRPr lang="ru-RU" dirty="0"/>
          </a:p>
        </p:txBody>
      </p:sp>
      <p:pic>
        <p:nvPicPr>
          <p:cNvPr id="5" name="Содержимое 4" descr="морж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666081"/>
            <a:ext cx="5111750" cy="306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песец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длина хвоста</a:t>
            </a:r>
          </a:p>
          <a:p>
            <a:r>
              <a:rPr lang="ru-RU" sz="2400" dirty="0" smtClean="0"/>
              <a:t>количество </a:t>
            </a:r>
            <a:r>
              <a:rPr lang="ru-RU" sz="2400" dirty="0" smtClean="0"/>
              <a:t>выходов из норы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песец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628" y="285728"/>
            <a:ext cx="3757610" cy="2874572"/>
          </a:xfrm>
        </p:spPr>
      </p:pic>
      <p:pic>
        <p:nvPicPr>
          <p:cNvPr id="6" name="Рисунок 5" descr="но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86190"/>
            <a:ext cx="4000528" cy="265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В АРКТИКЕ</a:t>
            </a:r>
            <a:endParaRPr lang="ru-RU" dirty="0"/>
          </a:p>
        </p:txBody>
      </p:sp>
      <p:pic>
        <p:nvPicPr>
          <p:cNvPr id="5" name="Содержимое 4" descr="ЧЕЛ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088196" cy="2716379"/>
          </a:xfrm>
        </p:spPr>
      </p:pic>
      <p:pic>
        <p:nvPicPr>
          <p:cNvPr id="6" name="Содержимое 5" descr="ЧЕ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08697"/>
            <a:ext cx="4038600" cy="2508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belye_medve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2327020" cy="1566860"/>
          </a:xfrm>
          <a:prstGeom prst="rect">
            <a:avLst/>
          </a:prstGeom>
        </p:spPr>
      </p:pic>
      <p:pic>
        <p:nvPicPr>
          <p:cNvPr id="3" name="Рисунок 2" descr="альбат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1148111" cy="1285884"/>
          </a:xfrm>
          <a:prstGeom prst="rect">
            <a:avLst/>
          </a:prstGeom>
        </p:spPr>
      </p:pic>
      <p:pic>
        <p:nvPicPr>
          <p:cNvPr id="4" name="Рисунок 3" descr="мор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643446"/>
            <a:ext cx="3452796" cy="2071678"/>
          </a:xfrm>
          <a:prstGeom prst="rect">
            <a:avLst/>
          </a:prstGeom>
        </p:spPr>
      </p:pic>
      <p:pic>
        <p:nvPicPr>
          <p:cNvPr id="5" name="Рисунок 4" descr="пес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00570"/>
            <a:ext cx="2286016" cy="1748802"/>
          </a:xfrm>
          <a:prstGeom prst="rect">
            <a:avLst/>
          </a:prstGeom>
        </p:spPr>
      </p:pic>
      <p:pic>
        <p:nvPicPr>
          <p:cNvPr id="6" name="Рисунок 5" descr="пингв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143380"/>
            <a:ext cx="2655902" cy="1771643"/>
          </a:xfrm>
          <a:prstGeom prst="rect">
            <a:avLst/>
          </a:prstGeom>
        </p:spPr>
      </p:pic>
      <p:pic>
        <p:nvPicPr>
          <p:cNvPr id="7" name="Рисунок 6" descr="тюл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1500174"/>
            <a:ext cx="2533767" cy="1652579"/>
          </a:xfrm>
          <a:prstGeom prst="rect">
            <a:avLst/>
          </a:prstGeom>
        </p:spPr>
      </p:pic>
      <p:pic>
        <p:nvPicPr>
          <p:cNvPr id="8" name="Рисунок 7" descr="сов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571480"/>
            <a:ext cx="17145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85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Животные в мире математики (числовые выражения)</vt:lpstr>
      <vt:lpstr>Слайд 2</vt:lpstr>
      <vt:lpstr>Арктика и Антарктика</vt:lpstr>
      <vt:lpstr>айсберг</vt:lpstr>
      <vt:lpstr>морж</vt:lpstr>
      <vt:lpstr>песец</vt:lpstr>
      <vt:lpstr>ЧЕЛОВЕК В АРКТИКЕ</vt:lpstr>
      <vt:lpstr>Слайд 8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мире математики (числовые выражения)</dc:title>
  <dc:creator>Ольга</dc:creator>
  <cp:lastModifiedBy>Ольга</cp:lastModifiedBy>
  <cp:revision>5</cp:revision>
  <dcterms:created xsi:type="dcterms:W3CDTF">2015-09-13T13:19:31Z</dcterms:created>
  <dcterms:modified xsi:type="dcterms:W3CDTF">2015-09-13T13:47:42Z</dcterms:modified>
</cp:coreProperties>
</file>