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7104-E1DD-409B-AC37-A89862EFD80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2963-8B29-452B-A997-09A9813CA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7104-E1DD-409B-AC37-A89862EFD80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2963-8B29-452B-A997-09A9813CA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7104-E1DD-409B-AC37-A89862EFD80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2963-8B29-452B-A997-09A9813CA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7104-E1DD-409B-AC37-A89862EFD80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2963-8B29-452B-A997-09A9813CA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7104-E1DD-409B-AC37-A89862EFD80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2963-8B29-452B-A997-09A9813CA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7104-E1DD-409B-AC37-A89862EFD80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2963-8B29-452B-A997-09A9813CA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7104-E1DD-409B-AC37-A89862EFD80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2963-8B29-452B-A997-09A9813CA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7104-E1DD-409B-AC37-A89862EFD80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2963-8B29-452B-A997-09A9813CA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7104-E1DD-409B-AC37-A89862EFD80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2963-8B29-452B-A997-09A9813CA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7104-E1DD-409B-AC37-A89862EFD80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2963-8B29-452B-A997-09A9813CA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7104-E1DD-409B-AC37-A89862EFD80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2963-8B29-452B-A997-09A9813CA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7104-E1DD-409B-AC37-A89862EFD80D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22963-8B29-452B-A997-09A9813CA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387424"/>
            <a:ext cx="7772400" cy="185744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День защитника Отечества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nna\Desktop\картинки\753980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3" y="1052736"/>
            <a:ext cx="9144000" cy="5829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 ракетам взлет.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nna\Desktop\картинки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026000"/>
            <a:ext cx="8280920" cy="58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пушки точно бьют: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Нашей Армии – салют!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Anna\Desktop\картинки\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326" y="1235623"/>
            <a:ext cx="8271507" cy="55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</a:t>
            </a:r>
            <a:r>
              <a:rPr lang="ru-RU" sz="2800" dirty="0" smtClean="0">
                <a:solidFill>
                  <a:srgbClr val="FF0000"/>
                </a:solidFill>
              </a:rPr>
              <a:t> парад на Красной площади.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nna\Desktop\картинки\paradtssnapshot0019201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098000"/>
            <a:ext cx="8208912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Печатая шаг у Кремлевской стены,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Идут офицеры нашей страны.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nna\Desktop\картинки\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96763"/>
            <a:ext cx="8180727" cy="54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Идут моряки по звенящей брусчатке,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белые чайки взлетают перчатки.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9432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nna\Desktop\картинки\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24744"/>
            <a:ext cx="8280920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902" y="-1644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ними десанта ряды боевые:</a:t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Береты, как небо, у них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голубые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nna\Desktop\картинки\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34000"/>
            <a:ext cx="8208912" cy="57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курсанты, а следом на марше –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Суворовцы наши, нахимовцы наши.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nna\Desktop\картинки\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06000"/>
            <a:ext cx="8280920" cy="56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04" y="22847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Надраены бляхи, сияют мундиры,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Отличные будут из них командиры.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1266" name="Picture 2" descr="C:\Users\Anna\Desktop\картинки\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041" y="1134000"/>
            <a:ext cx="8306772" cy="57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Едут танки все вперед.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nna\Desktop\картинки\24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8" y="1268760"/>
            <a:ext cx="8111817" cy="56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8" y="9595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землею самолет.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nna\Desktop\картинки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98000"/>
            <a:ext cx="8729619" cy="58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День защитника Отечества</vt:lpstr>
      <vt:lpstr>Начинается парад на Красной площади.</vt:lpstr>
      <vt:lpstr>Печатая шаг у Кремлевской стены,  Идут офицеры нашей страны.</vt:lpstr>
      <vt:lpstr>Идут моряки по звенящей брусчатке, Как белые чайки взлетают перчатки.</vt:lpstr>
      <vt:lpstr>За ними десанта ряды боевые: Береты, как небо, у них голубые.</vt:lpstr>
      <vt:lpstr>Проходят курсанты, а следом на марше – Суворовцы наши, нахимовцы наши.</vt:lpstr>
      <vt:lpstr>Надраены бляхи, сияют мундиры, Отличные будут из них командиры.</vt:lpstr>
      <vt:lpstr>Едут танки все вперед.</vt:lpstr>
      <vt:lpstr>Над землею самолет.</vt:lpstr>
      <vt:lpstr>Разрешен ракетам взлет.</vt:lpstr>
      <vt:lpstr>Наши пушки точно бьют: Нашей Армии – салют!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</dc:title>
  <dc:creator>Anna</dc:creator>
  <cp:lastModifiedBy>Anna</cp:lastModifiedBy>
  <cp:revision>34</cp:revision>
  <dcterms:created xsi:type="dcterms:W3CDTF">2015-01-24T15:24:33Z</dcterms:created>
  <dcterms:modified xsi:type="dcterms:W3CDTF">2015-09-01T12:25:15Z</dcterms:modified>
</cp:coreProperties>
</file>