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2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5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0ED0-CA39-4C60-879E-525AFA4DDEC9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C15F-DE6F-44E6-B4DA-1B574DB37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0ED0-CA39-4C60-879E-525AFA4DDEC9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C15F-DE6F-44E6-B4DA-1B574DB37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9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0ED0-CA39-4C60-879E-525AFA4DDEC9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C15F-DE6F-44E6-B4DA-1B574DB37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7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0ED0-CA39-4C60-879E-525AFA4DDEC9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C15F-DE6F-44E6-B4DA-1B574DB37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4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0ED0-CA39-4C60-879E-525AFA4DDEC9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C15F-DE6F-44E6-B4DA-1B574DB37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6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0ED0-CA39-4C60-879E-525AFA4DDEC9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C15F-DE6F-44E6-B4DA-1B574DB37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4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0ED0-CA39-4C60-879E-525AFA4DDEC9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C15F-DE6F-44E6-B4DA-1B574DB37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9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0ED0-CA39-4C60-879E-525AFA4DDEC9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C15F-DE6F-44E6-B4DA-1B574DB37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8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0ED0-CA39-4C60-879E-525AFA4DDEC9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C15F-DE6F-44E6-B4DA-1B574DB37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0ED0-CA39-4C60-879E-525AFA4DDEC9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C15F-DE6F-44E6-B4DA-1B574DB37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0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0ED0-CA39-4C60-879E-525AFA4DDEC9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C15F-DE6F-44E6-B4DA-1B574DB37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3000">
              <a:schemeClr val="accent1">
                <a:tint val="44500"/>
                <a:satMod val="160000"/>
                <a:alpha val="34000"/>
                <a:lumMod val="10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0ED0-CA39-4C60-879E-525AFA4DDEC9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C15F-DE6F-44E6-B4DA-1B574DB37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0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640960" cy="3744416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ФЕНОМЕН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ДЕТСКОЙ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baseline="-16000" dirty="0" smtClean="0">
                <a:latin typeface="Times New Roman" pitchFamily="18" charset="0"/>
                <a:cs typeface="Times New Roman" pitchFamily="18" charset="0"/>
              </a:rPr>
              <a:t>СУБКУЛЬТУРЫ</a:t>
            </a:r>
            <a:endParaRPr lang="ru-RU" sz="5400" baseline="-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6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Компоненты детской субкультуры: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субкультурные</a:t>
            </a:r>
            <a:r>
              <a:rPr lang="ru-RU" sz="2400" dirty="0"/>
              <a:t> формы, которые играют решающую роль при овладении ребенком содержанием общечеловеческих цен­ностей: </a:t>
            </a:r>
            <a:r>
              <a:rPr lang="ru-RU" sz="2400" i="1" dirty="0" err="1"/>
              <a:t>проблематизация</a:t>
            </a:r>
            <a:r>
              <a:rPr lang="ru-RU" sz="2400" i="1" dirty="0"/>
              <a:t>, философствование, словотворче­ство, сказочный мир;</a:t>
            </a:r>
            <a:endParaRPr lang="ru-RU" sz="2400" dirty="0"/>
          </a:p>
          <a:p>
            <a:r>
              <a:rPr lang="ru-RU" sz="2400" i="1" dirty="0" smtClean="0"/>
              <a:t>детская </a:t>
            </a:r>
            <a:r>
              <a:rPr lang="ru-RU" sz="2400" i="1" dirty="0"/>
              <a:t>картина мира</a:t>
            </a:r>
            <a:r>
              <a:rPr lang="ru-RU" sz="2400" dirty="0"/>
              <a:t>, т.е. особая система мировоззренчес­ких знаний, которая включает в себя совокупность пред­ставлений, смысловых отношений, охватывающих основ­ные стороны взаимодействия ребенка с миром</a:t>
            </a:r>
            <a:r>
              <a:rPr lang="ru-RU" sz="2400" dirty="0" smtClean="0"/>
              <a:t>.</a:t>
            </a:r>
          </a:p>
          <a:p>
            <a:r>
              <a:rPr lang="ru-RU" sz="2400" i="1" dirty="0" smtClean="0"/>
              <a:t>детская мода</a:t>
            </a:r>
            <a:r>
              <a:rPr lang="ru-RU" sz="2400" dirty="0" smtClean="0"/>
              <a:t>; эстетические представления детей (составле­ние веночков и букетов, «секреты»);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242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/>
              <a:t>Детское словотворчество</a:t>
            </a:r>
            <a:r>
              <a:rPr lang="ru-RU" sz="3200" i="1" dirty="0"/>
              <a:t> — </a:t>
            </a:r>
            <a:r>
              <a:rPr lang="ru-RU" sz="3200" dirty="0"/>
              <a:t>неотъемлемая часть детской </a:t>
            </a:r>
            <a:r>
              <a:rPr lang="ru-RU" sz="3200" dirty="0" smtClean="0"/>
              <a:t>субкультуры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493096"/>
          </a:xfrm>
        </p:spPr>
        <p:txBody>
          <a:bodyPr>
            <a:normAutofit/>
          </a:bodyPr>
          <a:lstStyle/>
          <a:p>
            <a:r>
              <a:rPr lang="ru-RU" sz="2400" dirty="0"/>
              <a:t> Ребенок экспериментирует со словом для того, чтобы быть услышанным взрослым, выделяя свою уникальную речь из речевого потока старших и одновременно побуждая их к общению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628800"/>
            <a:ext cx="426417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9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/>
              <a:t>Смеховой мир детства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147248" cy="1324743"/>
          </a:xfrm>
        </p:spPr>
        <p:txBody>
          <a:bodyPr>
            <a:noAutofit/>
          </a:bodyPr>
          <a:lstStyle/>
          <a:p>
            <a:r>
              <a:rPr lang="ru-RU" sz="2400" dirty="0"/>
              <a:t>Смеховой мир детства можно рассматривать и как самостоятельный компонент детской субкультуры, и как часть детского фольклора. </a:t>
            </a:r>
            <a:r>
              <a:rPr lang="ru-RU" sz="2400" dirty="0" smtClean="0"/>
              <a:t>В </a:t>
            </a:r>
            <a:r>
              <a:rPr lang="ru-RU" sz="2400" dirty="0"/>
              <a:t>него входят: анекдоты, розыгры­ши, поддевки, перевертыши, истории-небылицы, страшилки, «черный юмор» или детские «садистские» стишки.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5"/>
          <a:stretch/>
        </p:blipFill>
        <p:spPr>
          <a:xfrm>
            <a:off x="467544" y="2844903"/>
            <a:ext cx="8171310" cy="32483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12450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89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Коллекционирование и собирательство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91264" cy="2448272"/>
          </a:xfrm>
        </p:spPr>
        <p:txBody>
          <a:bodyPr>
            <a:noAutofit/>
          </a:bodyPr>
          <a:lstStyle/>
          <a:p>
            <a:r>
              <a:rPr lang="ru-RU" sz="2200" dirty="0"/>
              <a:t>Почти все дети рано или поздно начинают увлекаться коллекционированием. В его основе лежит радость от сочетания однородности с разнообразием, дает ребенку представление о богатстве мира, его красочности в многоцветности. Коллекционировать дети могут все что угодно: стеклышки, фантики, значки, </a:t>
            </a:r>
            <a:r>
              <a:rPr lang="ru-RU" sz="2200" dirty="0" err="1"/>
              <a:t>календарики</a:t>
            </a:r>
            <a:r>
              <a:rPr lang="ru-RU" sz="2200" dirty="0"/>
              <a:t>, игрушки из киндер-сюрпризов, вкладыши от жевательных резинок и т.д.</a:t>
            </a:r>
          </a:p>
          <a:p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 b="22357"/>
          <a:stretch/>
        </p:blipFill>
        <p:spPr>
          <a:xfrm>
            <a:off x="467544" y="3356992"/>
            <a:ext cx="825639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2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/>
              <a:t>Посещение страшных мест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52928" cy="1800200"/>
          </a:xfrm>
        </p:spPr>
        <p:txBody>
          <a:bodyPr>
            <a:noAutofit/>
          </a:bodyPr>
          <a:lstStyle/>
          <a:p>
            <a:r>
              <a:rPr lang="ru-RU" sz="2600" dirty="0" smtClean="0"/>
              <a:t>Групповое посещение страшных мест - одна из ранних попыток самостоятельного исследования и эмоционального проживания значимых элементов окружающей среды, формирования детского мифа о мире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4" b="18221"/>
          <a:stretch/>
        </p:blipFill>
        <p:spPr>
          <a:xfrm>
            <a:off x="846161" y="3068960"/>
            <a:ext cx="73152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6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02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Детская </a:t>
            </a:r>
            <a:r>
              <a:rPr lang="ru-RU" sz="2400" b="1" dirty="0"/>
              <a:t>субкультура </a:t>
            </a:r>
            <a:r>
              <a:rPr lang="ru-RU" sz="2400" dirty="0"/>
              <a:t>представляет собой совокупность разнообразных форм активности группы. В ней, как и в общей культуре, в которой родился ребенок, формируется целостный жизненный опыт индивида: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он </a:t>
            </a:r>
            <a:r>
              <a:rPr lang="ru-RU" sz="2400" dirty="0"/>
              <a:t>познает мир, себя и окружающих людей.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2105852"/>
            <a:ext cx="7236296" cy="45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Детство</a:t>
            </a:r>
            <a:r>
              <a:rPr lang="ru-RU" sz="2000" dirty="0"/>
              <a:t> — период жизни человека от новорожденности до до­стижения социальной и психологической зрелости, во время ко­торого происходит его развитие, становление как полноценного члена человеческого общества.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8" b="10955"/>
          <a:stretch/>
        </p:blipFill>
        <p:spPr>
          <a:xfrm>
            <a:off x="539552" y="1412776"/>
            <a:ext cx="7992888" cy="5010829"/>
          </a:xfrm>
        </p:spPr>
      </p:pic>
    </p:spTree>
    <p:extLst>
      <p:ext uri="{BB962C8B-B14F-4D97-AF65-F5344CB8AC3E}">
        <p14:creationId xmlns:p14="http://schemas.microsoft.com/office/powerpoint/2010/main" val="273718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Социальное развитие</a:t>
            </a:r>
            <a:r>
              <a:rPr lang="ru-RU" sz="1800" dirty="0"/>
              <a:t> </a:t>
            </a:r>
            <a:r>
              <a:rPr lang="ru-RU" sz="1800" b="1" dirty="0"/>
              <a:t>-</a:t>
            </a:r>
            <a:r>
              <a:rPr lang="ru-RU" sz="1800" dirty="0"/>
              <a:t> это про­цесс, во время которого ребенок усваивает ценности, традиции, культуру общества или сообщества, в котором ему предстоит жить. Играя, занимаясь, общаясь со взрослыми и сверстниками, ребенок учится жить рядом с другими, учитывать их интересы, правила и нормы поведения в обществе, т. е. становится социаль­но компетентным.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9" y="1600200"/>
            <a:ext cx="7864401" cy="4525963"/>
          </a:xfrm>
        </p:spPr>
      </p:pic>
    </p:spTree>
    <p:extLst>
      <p:ext uri="{BB962C8B-B14F-4D97-AF65-F5344CB8AC3E}">
        <p14:creationId xmlns:p14="http://schemas.microsoft.com/office/powerpoint/2010/main" val="376055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Социализация</a:t>
            </a:r>
            <a:r>
              <a:rPr lang="ru-RU" sz="2800" i="1" dirty="0"/>
              <a:t> —</a:t>
            </a:r>
            <a:r>
              <a:rPr lang="ru-RU" sz="2800" dirty="0"/>
              <a:t> процесс развития и саморазвития человека в ходе усвоения и воспроизводства социокультурного опыта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9" y="1988840"/>
            <a:ext cx="8052508" cy="3744416"/>
          </a:xfrm>
        </p:spPr>
      </p:pic>
    </p:spTree>
    <p:extLst>
      <p:ext uri="{BB962C8B-B14F-4D97-AF65-F5344CB8AC3E}">
        <p14:creationId xmlns:p14="http://schemas.microsoft.com/office/powerpoint/2010/main" val="15167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Детская субкультура </a:t>
            </a:r>
            <a:r>
              <a:rPr lang="ru-RU" sz="2000" dirty="0"/>
              <a:t>-</a:t>
            </a:r>
            <a:r>
              <a:rPr lang="ru-RU" sz="2000" dirty="0" smtClean="0"/>
              <a:t> особая система бытующих в детской среде представлений о мире, ценностях, совокупность особенностей поведения, форм общения и деятельности самих детей, своего рода культура в культуре, живущая по специфическим и самобытным законам, хотя и встроенная в общее культурное целое.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4" b="4588"/>
          <a:stretch/>
        </p:blipFill>
        <p:spPr>
          <a:xfrm>
            <a:off x="611560" y="1892555"/>
            <a:ext cx="5688632" cy="456191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79504" y="1916832"/>
            <a:ext cx="2684984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Субкульту­ра</a:t>
            </a:r>
            <a:r>
              <a:rPr lang="ru-RU" sz="2000" dirty="0" smtClean="0"/>
              <a:t> </a:t>
            </a:r>
            <a:r>
              <a:rPr lang="ru-RU" sz="2000" dirty="0"/>
              <a:t>- это скрытое, диалогическое обращение к миру взрослых, самобытный способ его освоения и самоутверждения в нем </a:t>
            </a:r>
          </a:p>
        </p:txBody>
      </p:sp>
    </p:spTree>
    <p:extLst>
      <p:ext uri="{BB962C8B-B14F-4D97-AF65-F5344CB8AC3E}">
        <p14:creationId xmlns:p14="http://schemas.microsoft.com/office/powerpoint/2010/main" val="18748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Субкультура</a:t>
            </a:r>
            <a:r>
              <a:rPr lang="ru-RU" sz="2000" dirty="0"/>
              <a:t> </a:t>
            </a:r>
            <a:r>
              <a:rPr lang="ru-RU" sz="2000" b="1" dirty="0"/>
              <a:t>-</a:t>
            </a:r>
            <a:r>
              <a:rPr lang="ru-RU" sz="2000" dirty="0"/>
              <a:t> форма социаль­ного образования детства, регулирующая взаимодействие детей внутри своей группы и на уровне возрастных подгрупп. Носите­лем основных культурных ценностей является детское сообще­ство, которое транслирует их через соответствующие традиции, обычаи, ритуалы.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7" b="5444"/>
          <a:stretch/>
        </p:blipFill>
        <p:spPr>
          <a:xfrm>
            <a:off x="755576" y="1628800"/>
            <a:ext cx="7560840" cy="5044941"/>
          </a:xfrm>
        </p:spPr>
      </p:pic>
    </p:spTree>
    <p:extLst>
      <p:ext uri="{BB962C8B-B14F-4D97-AF65-F5344CB8AC3E}">
        <p14:creationId xmlns:p14="http://schemas.microsoft.com/office/powerpoint/2010/main" val="24491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363272" cy="1143000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Благодаря детской субкультуре ребёнок обретает свою сущность, конструирует свой собственный мир. Например:</a:t>
            </a:r>
            <a:endParaRPr lang="ru-RU" sz="2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</a:t>
            </a:r>
            <a:r>
              <a:rPr lang="ru-RU" sz="2400" dirty="0"/>
              <a:t>дразнилки и </a:t>
            </a:r>
            <a:r>
              <a:rPr lang="ru-RU" sz="2400" dirty="0" err="1"/>
              <a:t>обзывалки</a:t>
            </a:r>
            <a:r>
              <a:rPr lang="ru-RU" sz="2400" dirty="0"/>
              <a:t>, высмеивающие ябедничество, плак­сивость, жадность, т.е. выполняющие воспитательную функцию, помогают ребенку отстаивать себя при нападках сверстников в форме словесной самозащиты, тренируют эмоциональную устой­чивость и самообладание</a:t>
            </a:r>
            <a:r>
              <a:rPr lang="ru-RU" sz="2400" dirty="0" smtClean="0"/>
              <a:t>;</a:t>
            </a:r>
          </a:p>
          <a:p>
            <a:r>
              <a:rPr lang="ru-RU" sz="2400" dirty="0"/>
              <a:t>- колыбельные песни, </a:t>
            </a:r>
            <a:r>
              <a:rPr lang="ru-RU" sz="2400" dirty="0" err="1"/>
              <a:t>потешки</a:t>
            </a:r>
            <a:r>
              <a:rPr lang="ru-RU" sz="2400" dirty="0"/>
              <a:t>, прибаутки для самых ма­леньких имеют мировоззренческое значение, так как знакомят с простейшей моделью </a:t>
            </a:r>
            <a:r>
              <a:rPr lang="ru-RU" sz="2400" dirty="0" smtClean="0"/>
              <a:t>мироустройства;</a:t>
            </a:r>
          </a:p>
          <a:p>
            <a:r>
              <a:rPr lang="ru-RU" sz="2400" dirty="0"/>
              <a:t>- детское собирательство, тайники, секреты дают возможность ребенку материализовать свое тайное присутствие в том или ином месте и утвердить себя через эти предметы</a:t>
            </a:r>
          </a:p>
        </p:txBody>
      </p:sp>
    </p:spTree>
    <p:extLst>
      <p:ext uri="{BB962C8B-B14F-4D97-AF65-F5344CB8AC3E}">
        <p14:creationId xmlns:p14="http://schemas.microsoft.com/office/powerpoint/2010/main" val="36431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Компоненты </a:t>
            </a:r>
            <a:r>
              <a:rPr lang="ru-RU" sz="3200" b="1" dirty="0"/>
              <a:t>детской субкультуры: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/>
              <a:t>детский </a:t>
            </a:r>
            <a:r>
              <a:rPr lang="ru-RU" sz="2400" i="1" dirty="0"/>
              <a:t>правовой </a:t>
            </a:r>
            <a:r>
              <a:rPr lang="ru-RU" sz="2400" i="1" dirty="0" smtClean="0"/>
              <a:t>кодекс, </a:t>
            </a:r>
            <a:r>
              <a:rPr lang="ru-RU" sz="2400" dirty="0"/>
              <a:t>раскрывающий своеобразие норм поведения, взаимодействия, взаимоотношений со сверстника­ми. Это правила вступления в различные формы и виды детс­кой деятельности и выхода из них, разнообразные ритуальные компоненты детского общения (например, примирительные ри­туалы), знаки собственности, взыскание долгов, отношения мены, право старшинства и опекунское право в разновозрастных груп­пах, специфические способы воспитательных воздействий на сверстников и разрешения спорных, конфликтных ситуаций (например, с помощью дразнилок, </a:t>
            </a:r>
            <a:r>
              <a:rPr lang="ru-RU" sz="2400" dirty="0" err="1"/>
              <a:t>обзывалок</a:t>
            </a:r>
            <a:r>
              <a:rPr lang="ru-RU" sz="2400" dirty="0"/>
              <a:t>, отговорок</a:t>
            </a:r>
            <a:r>
              <a:rPr lang="ru-RU" sz="2400" dirty="0" smtClean="0"/>
              <a:t>);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741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5293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Компоненты </a:t>
            </a:r>
            <a:r>
              <a:rPr lang="ru-RU" sz="3200" b="1" dirty="0"/>
              <a:t>детской субкультуры: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/>
              <a:t>детский фольклор </a:t>
            </a:r>
            <a:r>
              <a:rPr lang="ru-RU" sz="2400" dirty="0"/>
              <a:t>(колыбельные песни, прибаутки, </a:t>
            </a:r>
            <a:r>
              <a:rPr lang="ru-RU" sz="2400" dirty="0" err="1"/>
              <a:t>потешки</a:t>
            </a:r>
            <a:r>
              <a:rPr lang="ru-RU" sz="2400" dirty="0"/>
              <a:t>, считалки и </a:t>
            </a:r>
            <a:r>
              <a:rPr lang="ru-RU" sz="2400" dirty="0" err="1"/>
              <a:t>др</a:t>
            </a:r>
            <a:r>
              <a:rPr lang="ru-RU" sz="24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ru-RU" sz="2400" i="1" dirty="0"/>
              <a:t>детский юмор</a:t>
            </a:r>
            <a:r>
              <a:rPr lang="ru-RU" sz="2400" dirty="0"/>
              <a:t> (анекдоты, розыгрыши, поддевки), смеховой мир детства (перевертыши, истории-небылицы, «чер­ный юмор» или детские «садистские» стишки);</a:t>
            </a:r>
          </a:p>
          <a:p>
            <a:pPr>
              <a:spcBef>
                <a:spcPts val="0"/>
              </a:spcBef>
            </a:pPr>
            <a:r>
              <a:rPr lang="ru-RU" sz="2400" i="1" dirty="0" smtClean="0"/>
              <a:t>своеобразные </a:t>
            </a:r>
            <a:r>
              <a:rPr lang="ru-RU" sz="2400" i="1" dirty="0"/>
              <a:t>увлечения</a:t>
            </a:r>
            <a:r>
              <a:rPr lang="ru-RU" sz="2400" dirty="0"/>
              <a:t>: детское собирательство (сокровищ­ницы, тайники) и коллекционирование;</a:t>
            </a:r>
          </a:p>
          <a:p>
            <a:pPr>
              <a:spcBef>
                <a:spcPts val="0"/>
              </a:spcBef>
            </a:pPr>
            <a:r>
              <a:rPr lang="ru-RU" sz="2400" i="1" dirty="0" smtClean="0"/>
              <a:t>способы </a:t>
            </a:r>
            <a:r>
              <a:rPr lang="ru-RU" sz="2400" i="1" dirty="0"/>
              <a:t>и формы свободного времяпрепровождения</a:t>
            </a:r>
            <a:r>
              <a:rPr lang="ru-RU" sz="2400" dirty="0"/>
              <a:t>, среди которых ведущее место занимают разнообразные виды иг­ровой деятельности и продуктивные виды деятельности, а также походы в особые (страшные) места (подвалы, черда­ки, кладбище, заброшенные дома) и места, запрещенные взрослыми для посещений (свалка, </a:t>
            </a:r>
            <a:r>
              <a:rPr lang="ru-RU" sz="2400" dirty="0" err="1"/>
              <a:t>мусорка</a:t>
            </a:r>
            <a:r>
              <a:rPr lang="ru-RU" sz="2400" dirty="0"/>
              <a:t>, стройка); рас­сказывание страшных историй, детское гадание и т.д</a:t>
            </a:r>
            <a:r>
              <a:rPr lang="ru-RU" sz="2400" dirty="0" smtClean="0"/>
              <a:t>.;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474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786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ФЕНОМЕН  ДЕТСКОЙ СУБКУЛЬТУРЫ</vt:lpstr>
      <vt:lpstr>Детство — период жизни человека от новорожденности до до­стижения социальной и психологической зрелости, во время ко­торого происходит его развитие, становление как полноценного члена человеческого общества. </vt:lpstr>
      <vt:lpstr>Социальное развитие - это про­цесс, во время которого ребенок усваивает ценности, традиции, культуру общества или сообщества, в котором ему предстоит жить. Играя, занимаясь, общаясь со взрослыми и сверстниками, ребенок учится жить рядом с другими, учитывать их интересы, правила и нормы поведения в обществе, т. е. становится социаль­но компетентным.</vt:lpstr>
      <vt:lpstr>Социализация — процесс развития и саморазвития человека в ходе усвоения и воспроизводства социокультурного опыта </vt:lpstr>
      <vt:lpstr>Детская субкультура - особая система бытующих в детской среде представлений о мире, ценностях, совокупность особенностей поведения, форм общения и деятельности самих детей, своего рода культура в культуре, живущая по специфическим и самобытным законам, хотя и встроенная в общее культурное целое.</vt:lpstr>
      <vt:lpstr>Субкультура - форма социаль­ного образования детства, регулирующая взаимодействие детей внутри своей группы и на уровне возрастных подгрупп. Носите­лем основных культурных ценностей является детское сообще­ство, которое транслирует их через соответствующие традиции, обычаи, ритуалы.</vt:lpstr>
      <vt:lpstr>Благодаря детской субкультуре ребёнок обретает свою сущность, конструирует свой собственный мир. Например:</vt:lpstr>
      <vt:lpstr>Компоненты детской субкультуры:</vt:lpstr>
      <vt:lpstr>Компоненты детской субкультуры:</vt:lpstr>
      <vt:lpstr>Компоненты детской субкультуры:</vt:lpstr>
      <vt:lpstr>Детское словотворчество — неотъемлемая часть детской субкультуры</vt:lpstr>
      <vt:lpstr>Смеховой мир детства</vt:lpstr>
      <vt:lpstr>Коллекционирование и собирательство</vt:lpstr>
      <vt:lpstr>Посещение страшных мест</vt:lpstr>
      <vt:lpstr>Детская субкультура представляет собой совокупность разнообразных форм активности группы. В ней, как и в общей культуре, в которой родился ребенок, формируется целостный жизненный опыт индивида:  он познает мир, себя и окружающих людей.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ФЕНОМЕН ДЕТСКОЙ СУБКУЛЬТУРЫ</dc:title>
  <dc:creator>ВерСа</dc:creator>
  <cp:lastModifiedBy>ВерСа</cp:lastModifiedBy>
  <cp:revision>10</cp:revision>
  <dcterms:created xsi:type="dcterms:W3CDTF">2014-10-27T15:46:15Z</dcterms:created>
  <dcterms:modified xsi:type="dcterms:W3CDTF">2014-10-28T14:53:01Z</dcterms:modified>
</cp:coreProperties>
</file>