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39AD-9D05-436E-8110-C8CD7B513043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7EAD-D315-4A20-B8C2-8C8BA1101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17.wav" TargetMode="External"/><Relationship Id="rId7" Type="http://schemas.openxmlformats.org/officeDocument/2006/relationships/image" Target="../media/image7.gif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18.wav" TargetMode="External"/><Relationship Id="rId7" Type="http://schemas.openxmlformats.org/officeDocument/2006/relationships/image" Target="../media/image7.gif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8.pn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26.wav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13.pn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11" Type="http://schemas.openxmlformats.org/officeDocument/2006/relationships/image" Target="../media/image7.gif"/><Relationship Id="rId5" Type="http://schemas.openxmlformats.org/officeDocument/2006/relationships/image" Target="../media/image9.jpeg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перекрестков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5857892"/>
            <a:ext cx="328586" cy="268271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14686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142984"/>
            <a:ext cx="20717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1142984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071810"/>
            <a:ext cx="228598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5357826"/>
            <a:ext cx="2842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крестообразный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071810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Т-образный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У-образный 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43636" y="5143512"/>
            <a:ext cx="31826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организацией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кругового движения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4572000" y="3373438"/>
            <a:ext cx="2925763" cy="1447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2001" name="Picture 17" descr="Авто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2" name="Picture 18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5" name="Picture 41" descr="aluno0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665163" y="69469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5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52" name="17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114800" y="7010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53" name="Line 69"/>
          <p:cNvSpPr>
            <a:spLocks noChangeShapeType="1"/>
          </p:cNvSpPr>
          <p:nvPr/>
        </p:nvSpPr>
        <p:spPr bwMode="auto">
          <a:xfrm flipH="1">
            <a:off x="5334000" y="3756025"/>
            <a:ext cx="2925763" cy="1447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734" name="Picture 70" descr="дерево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-274320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71" descr="дерево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362200" y="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72" descr="дерево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30480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20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221" fill="hold"/>
                                        <p:tgtEl>
                                          <p:spTgt spid="4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11" dur="120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00" y="-371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3" dur="3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5" dur="6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4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4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050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052"/>
                </p:tgtEl>
              </p:cMediaNode>
            </p:audio>
          </p:childTnLst>
        </p:cTn>
      </p:par>
    </p:tnLst>
    <p:bldLst>
      <p:bldP spid="41993" grpId="0" animBg="1"/>
      <p:bldP spid="41993" grpId="1" animBg="1"/>
      <p:bldP spid="42053" grpId="0" animBg="1"/>
      <p:bldP spid="420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3017" name="Picture 9" descr="Авто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 descr="aluno0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439738" y="2743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3" name="18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7086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4000" y="2590800"/>
            <a:ext cx="6019800" cy="1219200"/>
            <a:chOff x="2064" y="3456"/>
            <a:chExt cx="2417" cy="452"/>
          </a:xfrm>
        </p:grpSpPr>
        <p:sp>
          <p:nvSpPr>
            <p:cNvPr id="31757" name="Rectangle 17"/>
            <p:cNvSpPr>
              <a:spLocks noChangeArrowheads="1"/>
            </p:cNvSpPr>
            <p:nvPr/>
          </p:nvSpPr>
          <p:spPr bwMode="auto">
            <a:xfrm>
              <a:off x="2064" y="3456"/>
              <a:ext cx="2417" cy="4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58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140" y="3570"/>
              <a:ext cx="2256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ОПАСНО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30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891" fill="hold"/>
                                        <p:tgtEl>
                                          <p:spTgt spid="430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50712 0.01852 " pathEditMode="relative" rAng="0" ptsTypes="AA">
                                      <p:cBhvr>
                                        <p:cTn id="10" dur="8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4" dur="6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5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0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68" descr="дерево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-274320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7832" name="Picture 8" descr="aluno03 стоит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7620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4572000" y="33734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5181600" y="36576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930275" y="1616075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1539875" y="19002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574800" y="33575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955675" y="36830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5253038" y="1563688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633913" y="1889125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7841" name="Picture 17" descr="Авто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2" name="Picture 18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3" name="Picture 19" descr="Авто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0" y="7162800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4" name="Picture 20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44000" y="-914400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5" name="Picture 21" descr="Авто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2025" y="3878263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6" name="Picture 22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625" flipH="1">
            <a:off x="69850" y="1408113"/>
            <a:ext cx="17970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7" name="Picture 23" descr="aluno03 стоит_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53000" y="48006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8" name="AutoShape 24"/>
          <p:cNvSpPr>
            <a:spLocks noChangeArrowheads="1"/>
          </p:cNvSpPr>
          <p:nvPr/>
        </p:nvSpPr>
        <p:spPr bwMode="auto">
          <a:xfrm>
            <a:off x="4443413" y="3581400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8937" name="AutoShape 25"/>
          <p:cNvSpPr>
            <a:spLocks noChangeArrowheads="1"/>
          </p:cNvSpPr>
          <p:nvPr/>
        </p:nvSpPr>
        <p:spPr bwMode="auto">
          <a:xfrm rot="-5400000">
            <a:off x="3989388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 rot="5400000" flipH="1">
            <a:off x="4202113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 rot="-9206120">
            <a:off x="4300538" y="3260725"/>
            <a:ext cx="436562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1" name="Oval 29"/>
          <p:cNvSpPr>
            <a:spLocks noChangeArrowheads="1"/>
          </p:cNvSpPr>
          <p:nvPr/>
        </p:nvSpPr>
        <p:spPr bwMode="auto">
          <a:xfrm rot="-1140000">
            <a:off x="4340225" y="36941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 rot="1200000">
            <a:off x="4559300" y="36909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3" name="Oval 31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4" name="Oval 32"/>
          <p:cNvSpPr>
            <a:spLocks noChangeArrowheads="1"/>
          </p:cNvSpPr>
          <p:nvPr/>
        </p:nvSpPr>
        <p:spPr bwMode="auto">
          <a:xfrm rot="-1140000">
            <a:off x="4343400" y="39131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57" name="Oval 33"/>
          <p:cNvSpPr>
            <a:spLocks noChangeArrowheads="1"/>
          </p:cNvSpPr>
          <p:nvPr/>
        </p:nvSpPr>
        <p:spPr bwMode="auto">
          <a:xfrm rot="-1160735">
            <a:off x="4343400" y="3913188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58" name="Oval 34"/>
          <p:cNvSpPr>
            <a:spLocks noChangeArrowheads="1"/>
          </p:cNvSpPr>
          <p:nvPr/>
        </p:nvSpPr>
        <p:spPr bwMode="auto">
          <a:xfrm rot="1200000">
            <a:off x="4554538" y="3692525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7" name="Oval 35"/>
          <p:cNvSpPr>
            <a:spLocks noChangeArrowheads="1"/>
          </p:cNvSpPr>
          <p:nvPr/>
        </p:nvSpPr>
        <p:spPr bwMode="auto">
          <a:xfrm rot="1200000">
            <a:off x="4551363" y="347662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60" name="Oval 36"/>
          <p:cNvSpPr>
            <a:spLocks noChangeArrowheads="1"/>
          </p:cNvSpPr>
          <p:nvPr/>
        </p:nvSpPr>
        <p:spPr bwMode="auto">
          <a:xfrm rot="1186509">
            <a:off x="4552950" y="3471863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61" name="Oval 37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62" name="Oval 38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7863" name="Picture 39" descr="aluno03 стоит_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35900" y="2549525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4" name="Picture 40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-427038" y="66294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5" name="Picture 41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665163" y="69469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6" name="Picture 42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02050" y="762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7" name="Picture 43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911725" y="48133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8" name="Picture 44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7800975" y="2513013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9" name="Picture 45" descr="aluno03 стоит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2597150"/>
            <a:ext cx="4429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70" name="Picture 46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7338" y="2587625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71" name="Picture 47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-1222375" y="363378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72" name="Picture 48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1446213" y="387667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73" name="AutoShape 49"/>
          <p:cNvSpPr>
            <a:spLocks noChangeArrowheads="1"/>
          </p:cNvSpPr>
          <p:nvPr/>
        </p:nvSpPr>
        <p:spPr bwMode="auto">
          <a:xfrm>
            <a:off x="4495800" y="549275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8962" name="AutoShape 50"/>
          <p:cNvSpPr>
            <a:spLocks noChangeArrowheads="1"/>
          </p:cNvSpPr>
          <p:nvPr/>
        </p:nvSpPr>
        <p:spPr bwMode="auto">
          <a:xfrm rot="-5400000">
            <a:off x="4041776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3" name="AutoShape 51"/>
          <p:cNvSpPr>
            <a:spLocks noChangeArrowheads="1"/>
          </p:cNvSpPr>
          <p:nvPr/>
        </p:nvSpPr>
        <p:spPr bwMode="auto">
          <a:xfrm rot="5400000" flipH="1">
            <a:off x="4254501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4" name="AutoShape 52"/>
          <p:cNvSpPr>
            <a:spLocks noChangeArrowheads="1"/>
          </p:cNvSpPr>
          <p:nvPr/>
        </p:nvSpPr>
        <p:spPr bwMode="auto">
          <a:xfrm rot="-9206120">
            <a:off x="4352925" y="228600"/>
            <a:ext cx="436563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5" name="Oval 53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6" name="Oval 54"/>
          <p:cNvSpPr>
            <a:spLocks noChangeArrowheads="1"/>
          </p:cNvSpPr>
          <p:nvPr/>
        </p:nvSpPr>
        <p:spPr bwMode="auto">
          <a:xfrm rot="-1140000">
            <a:off x="4392613" y="6619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7" name="Oval 55"/>
          <p:cNvSpPr>
            <a:spLocks noChangeArrowheads="1"/>
          </p:cNvSpPr>
          <p:nvPr/>
        </p:nvSpPr>
        <p:spPr bwMode="auto">
          <a:xfrm rot="1200000">
            <a:off x="4611688" y="6588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8" name="Oval 56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9" name="Oval 57"/>
          <p:cNvSpPr>
            <a:spLocks noChangeArrowheads="1"/>
          </p:cNvSpPr>
          <p:nvPr/>
        </p:nvSpPr>
        <p:spPr bwMode="auto">
          <a:xfrm rot="-1140000">
            <a:off x="4395788" y="8810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2" name="Oval 58"/>
          <p:cNvSpPr>
            <a:spLocks noChangeArrowheads="1"/>
          </p:cNvSpPr>
          <p:nvPr/>
        </p:nvSpPr>
        <p:spPr bwMode="auto">
          <a:xfrm rot="-1160735">
            <a:off x="4395788" y="881063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3" name="Oval 59"/>
          <p:cNvSpPr>
            <a:spLocks noChangeArrowheads="1"/>
          </p:cNvSpPr>
          <p:nvPr/>
        </p:nvSpPr>
        <p:spPr bwMode="auto">
          <a:xfrm rot="1200000">
            <a:off x="4606925" y="660400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2" name="Oval 60"/>
          <p:cNvSpPr>
            <a:spLocks noChangeArrowheads="1"/>
          </p:cNvSpPr>
          <p:nvPr/>
        </p:nvSpPr>
        <p:spPr bwMode="auto">
          <a:xfrm rot="1200000">
            <a:off x="4603750" y="4445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5" name="Oval 61"/>
          <p:cNvSpPr>
            <a:spLocks noChangeArrowheads="1"/>
          </p:cNvSpPr>
          <p:nvPr/>
        </p:nvSpPr>
        <p:spPr bwMode="auto">
          <a:xfrm rot="1186509">
            <a:off x="4605338" y="439738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6" name="Oval 62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7" name="Oval 63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7888" name="Picture 64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762000" y="34290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89" name="Picture 65" descr="aluno03 стоит_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9588" y="2752725"/>
            <a:ext cx="4429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9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91" name="26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419600" y="7162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80" name="Picture 69" descr="дерево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81" name="Picture 70" descr="дерево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95600" y="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78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-7.40741E-7 L 1.1283 -0.74213 " pathEditMode="relative" rAng="0" ptsTypes="AA">
                                      <p:cBhvr>
                                        <p:cTn id="10" dur="13000" spd="-100000" fill="hold"/>
                                        <p:tgtEl>
                                          <p:spTgt spid="77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465" fill="hold"/>
                                        <p:tgtEl>
                                          <p:spTgt spid="778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6" dur="60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2.96296E-6 L 1.25225 -0.81551 " pathEditMode="relative" rAng="0" ptsTypes="AA">
                                      <p:cBhvr>
                                        <p:cTn id="18" dur="12000" fill="hold"/>
                                        <p:tgtEl>
                                          <p:spTgt spid="77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" y="-4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2.96296E-6 L 1.25225 -0.81551 " pathEditMode="relative" rAng="0" ptsTypes="AA">
                                      <p:cBhvr>
                                        <p:cTn id="20" dur="12500" spd="-100000" fill="hold"/>
                                        <p:tgtEl>
                                          <p:spTgt spid="77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" y="-40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2.77778E-6 2.22045E-16 L 0.57344 -0.37662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8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decel="5000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3.88889E-6 3.7037E-6 L -0.3375 0.21412 " pathEditMode="relative" rAng="0" ptsTypes="AA">
                                      <p:cBhvr>
                                        <p:cTn id="54" dur="60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0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3.2948E-6 L -1.06667 -0.68809 " pathEditMode="relative" ptsTypes="AA">
                                      <p:cBhvr>
                                        <p:cTn id="56" dur="30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5.55556E-7 -1.79191E-6 L 1.075 0.74359 " pathEditMode="relative" ptsTypes="AA">
                                      <p:cBhvr>
                                        <p:cTn id="58" dur="50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rAng="0" ptsTypes="AA">
                                      <p:cBhvr>
                                        <p:cTn id="64" dur="12000" fill="hold"/>
                                        <p:tgtEl>
                                          <p:spTgt spid="77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ptsTypes="AA">
                                      <p:cBhvr>
                                        <p:cTn id="74" dur="120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rAng="0" ptsTypes="AA">
                                      <p:cBhvr>
                                        <p:cTn id="78" dur="12000" fill="hold"/>
                                        <p:tgtEl>
                                          <p:spTgt spid="77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ptsTypes="AA">
                                      <p:cBhvr>
                                        <p:cTn id="82" dur="12000" fill="hold"/>
                                        <p:tgtEl>
                                          <p:spTgt spid="77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Motion origin="layout" path="M 1.38889E-6 0 L 0.15191 -0.0956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7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4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9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90"/>
                </p:tgtEl>
              </p:cMediaNode>
            </p:audio>
            <p:audio>
              <p:cMediaNode>
                <p:cTn id="9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91"/>
                </p:tgtEl>
              </p:cMediaNode>
            </p:audio>
          </p:childTnLst>
        </p:cTn>
      </p:par>
    </p:tnLst>
    <p:bldLst>
      <p:bldP spid="77857" grpId="0" animBg="1"/>
      <p:bldP spid="77857" grpId="1" animBg="1"/>
      <p:bldP spid="77858" grpId="0" animBg="1"/>
      <p:bldP spid="77858" grpId="1" animBg="1"/>
      <p:bldP spid="77860" grpId="0" animBg="1"/>
      <p:bldP spid="77861" grpId="0" animBg="1"/>
      <p:bldP spid="77862" grpId="0" animBg="1"/>
      <p:bldP spid="77882" grpId="0" animBg="1"/>
      <p:bldP spid="77882" grpId="1" animBg="1"/>
      <p:bldP spid="77883" grpId="0" animBg="1"/>
      <p:bldP spid="77883" grpId="1" animBg="1"/>
      <p:bldP spid="77885" grpId="0" animBg="1"/>
      <p:bldP spid="77886" grpId="0" animBg="1"/>
      <p:bldP spid="778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Сигналы регулировщика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57827"/>
            <a:ext cx="1500198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 СТОЙ!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73808"/>
            <a:ext cx="8001056" cy="369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928794" y="5214950"/>
            <a:ext cx="4500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ЗАПРЕЩАЕТСЯ ДВИЖЕНИЕ НА ГРУДЬ И НА СПИНУ РЕГУЛИРОВЩИКА!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5214950"/>
            <a:ext cx="3591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РАЗРЕШАЕТ НАПРАВО ТОЛЬКО С КРАЙНЕЙ ПРАВОЙ ПОЛОСЫ</a:t>
            </a:r>
            <a:endParaRPr lang="ru-RU" sz="24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340768"/>
            <a:ext cx="8001056" cy="369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8" y="928666"/>
          <a:ext cx="7572429" cy="5297510"/>
        </p:xfrm>
        <a:graphic>
          <a:graphicData uri="http://schemas.openxmlformats.org/drawingml/2006/table">
            <a:tbl>
              <a:tblPr/>
              <a:tblGrid>
                <a:gridCol w="841381"/>
                <a:gridCol w="841381"/>
                <a:gridCol w="841381"/>
                <a:gridCol w="841381"/>
                <a:gridCol w="841381"/>
                <a:gridCol w="841381"/>
                <a:gridCol w="841381"/>
                <a:gridCol w="841381"/>
                <a:gridCol w="841381"/>
              </a:tblGrid>
              <a:tr h="529751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51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57" marR="1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1428736"/>
            <a:ext cx="28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28794" y="2500306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786050" y="3571876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00562" y="4643446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28794" y="5715016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57290" y="1500174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714876" y="1000108"/>
            <a:ext cx="383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471488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157161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364331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4876" y="421481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471488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57864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14546" y="157161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157161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1571612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72132" y="157161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257174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257174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257174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364331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364331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86644" y="471488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14546" y="578645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2643182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43570" y="264318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71802" y="364331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29388" y="471488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86314" y="528638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429388" y="257174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29388" y="364331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072462" y="471488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14876" y="207167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43438" y="314324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86314" y="5786454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857620" y="5786454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5" dur="500" fill="hold"/>
                                        <p:tgtEl>
                                          <p:spTgt spid="20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0"/>
                            </p:stCondLst>
                            <p:childTnLst>
                              <p:par>
                                <p:cTn id="14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500"/>
                            </p:stCondLst>
                            <p:childTnLst>
                              <p:par>
                                <p:cTn id="1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5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500"/>
                            </p:stCondLst>
                            <p:childTnLst>
                              <p:par>
                                <p:cTn id="15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9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000"/>
                            </p:stCondLst>
                            <p:childTnLst>
                              <p:par>
                                <p:cTn id="16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500"/>
                            </p:stCondLst>
                            <p:childTnLst>
                              <p:par>
                                <p:cTn id="16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5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5" grpId="1"/>
      <p:bldP spid="12" grpId="0"/>
      <p:bldP spid="12" grpId="1"/>
      <p:bldP spid="13" grpId="0"/>
      <p:bldP spid="14" grpId="0"/>
      <p:bldP spid="15" grpId="0"/>
      <p:bldP spid="15" grpId="1"/>
      <p:bldP spid="15" grpId="2"/>
      <p:bldP spid="16" grpId="0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1" grpId="0"/>
      <p:bldP spid="32" grpId="0"/>
      <p:bldP spid="33" grpId="0"/>
      <p:bldP spid="33" grpId="1"/>
      <p:bldP spid="35" grpId="0"/>
      <p:bldP spid="36" grpId="0"/>
      <p:bldP spid="37" grpId="0"/>
      <p:bldP spid="37" grpId="1"/>
      <p:bldP spid="38" grpId="0"/>
      <p:bldP spid="38" grpId="1"/>
      <p:bldP spid="39" grpId="0"/>
      <p:bldP spid="39" grpId="1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6D2C"/>
      </a:accent1>
      <a:accent2>
        <a:srgbClr val="586D2C"/>
      </a:accent2>
      <a:accent3>
        <a:srgbClr val="76923C"/>
      </a:accent3>
      <a:accent4>
        <a:srgbClr val="586D2C"/>
      </a:accent4>
      <a:accent5>
        <a:srgbClr val="586D2C"/>
      </a:accent5>
      <a:accent6>
        <a:srgbClr val="586D2C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99</Words>
  <Application>Microsoft Office PowerPoint</Application>
  <PresentationFormat>Экран (4:3)</PresentationFormat>
  <Paragraphs>78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Виды перекрестков</vt:lpstr>
      <vt:lpstr>Слайд 3</vt:lpstr>
      <vt:lpstr>Слайд 4</vt:lpstr>
      <vt:lpstr>Слайд 5</vt:lpstr>
      <vt:lpstr>Сигналы регулировщика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21</cp:revision>
  <dcterms:created xsi:type="dcterms:W3CDTF">2012-11-11T09:40:03Z</dcterms:created>
  <dcterms:modified xsi:type="dcterms:W3CDTF">2012-11-12T10:46:44Z</dcterms:modified>
</cp:coreProperties>
</file>