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56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5F633B-D35D-4A77-9218-55BF5CB15149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CE3570-07F7-4D43-A23D-E5390FE3F5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Классный час сейчас начнем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беседу поведем.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О словах о важных,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Дорогих, отважных,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Трудовых и строгих,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Скромных и убогих.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Объясните смысл пословиц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35743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7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солнышке – тепло, при матери – добро.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85762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70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270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Материнский гнев – что весенний снег:      и много выпадет, да скоро растает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Родина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Объясните смысл пословиц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7981976" cy="180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Одна у человека мать, одна у него и Родина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500570"/>
            <a:ext cx="8286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Для родины своей ни сил, ни жизни не жалей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67728" cy="6043634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Жить – Родине служить.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Нет в мире краше Родины нашей.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Родину – мать не страшно умирать.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Родина – мать, умей за неё постоять.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Родной куст и зайцу дорог.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родной земли – умри, не сходи.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Своя земля и в горсти мила.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Родная сторона – мать, чужая – мачеха.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1600184" cy="142192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1628800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ea typeface="Segoe UI Symbol" pitchFamily="34" charset="0"/>
                <a:cs typeface="Shruti" pitchFamily="34" charset="0"/>
              </a:rPr>
              <a:t>И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ea typeface="Segoe UI Symbol" pitchFamily="34" charset="0"/>
              <a:cs typeface="Shrut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144" y="1556792"/>
            <a:ext cx="1143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686800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Объясните смысл пословиц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7624786" cy="1089020"/>
          </a:xfrm>
        </p:spPr>
        <p:txBody>
          <a:bodyPr/>
          <a:lstStyle/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труде рождаются герои.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8599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Кто не работает, тот не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ест.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3429000"/>
            <a:ext cx="63146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 кормит, а лень портит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4643446"/>
            <a:ext cx="8806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Землю красит солнце, а человека труд.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5786454"/>
            <a:ext cx="86192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Хочешь есть калачи – не сиди на печи.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4273" grpId="0"/>
      <p:bldP spid="54274" grpId="0"/>
      <p:bldP spid="5427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100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Классный час сейчас начнем И беседу поведем. О словах о важных, Дорогих, отважных, Трудовых и строгих, Скромных и убогих. </vt:lpstr>
      <vt:lpstr>Объясните смысл пословиц</vt:lpstr>
      <vt:lpstr>Родина </vt:lpstr>
      <vt:lpstr>Объясните смысл пословиц</vt:lpstr>
      <vt:lpstr>Жить – Родине служить. Нет в мире краше Родины нашей. За Родину – мать не страшно умирать. Родина – мать, умей за неё постоять. Родной куст и зайцу дорог. С родной земли – умри, не сходи. Своя земля и в горсти мила. Родная сторона – мать, чужая – мачеха.</vt:lpstr>
      <vt:lpstr>м</vt:lpstr>
      <vt:lpstr>Объясните смысл пословиц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сейчас начнем И беседу поведем. О словах о важных, Дорогих, отважных, Трудовых и строгих, Скромных и убогих.</dc:title>
  <cp:lastModifiedBy>Бобрик</cp:lastModifiedBy>
  <cp:revision>9</cp:revision>
  <dcterms:created xsi:type="dcterms:W3CDTF">2013-12-13T06:53:57Z</dcterms:created>
  <dcterms:modified xsi:type="dcterms:W3CDTF">2013-12-14T09:49:34Z</dcterms:modified>
</cp:coreProperties>
</file>