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89" r:id="rId3"/>
    <p:sldId id="287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51629-645F-496A-A7D4-D95AB201BA1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BE181-28A7-4E65-A68D-CDB724239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tsad\Desktop\Новая папка (2)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71744"/>
            <a:ext cx="399096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62" y="214290"/>
            <a:ext cx="59293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 океанах и морях,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Хищница та проживает,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Видом грозным она всех,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Обитателей пугает!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Акула)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571744"/>
            <a:ext cx="4000496" cy="331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4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tsad\Desktop\Новая папка (2)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786058"/>
            <a:ext cx="54864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642918"/>
            <a:ext cx="41434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Monotype Corsiva" pitchFamily="66" charset="0"/>
              </a:rPr>
              <a:t>Кто же в море</a:t>
            </a:r>
            <a:br>
              <a:rPr lang="ru-RU" sz="2800" b="1" dirty="0"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>В каменной рубахе?</a:t>
            </a:r>
            <a:br>
              <a:rPr lang="ru-RU" sz="2800" b="1" dirty="0"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>В каменной рубахе</a:t>
            </a:r>
            <a:br>
              <a:rPr lang="ru-RU" sz="2800" b="1" dirty="0"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>В море… (черепахи).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4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tsad\Desktop\Новая папка (2)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357430"/>
            <a:ext cx="550072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00100" y="142852"/>
            <a:ext cx="58579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Monotype Corsiva" pitchFamily="66" charset="0"/>
              </a:rPr>
              <a:t>Над морской звездой победу, </a:t>
            </a:r>
            <a:br>
              <a:rPr lang="ru-RU" sz="2800" b="1" dirty="0"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>Соревнуясь, одержал: </a:t>
            </a:r>
            <a:br>
              <a:rPr lang="ru-RU" sz="2800" b="1" dirty="0"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>За минуту я два метра </a:t>
            </a:r>
            <a:br>
              <a:rPr lang="ru-RU" sz="2800" b="1" dirty="0"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>На иголках пробежал. </a:t>
            </a:r>
            <a:br>
              <a:rPr lang="ru-RU" sz="2800" b="1" dirty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(Морской ёж)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6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tsad\Desktop\Новая папка (2)\images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57752" y="1000108"/>
            <a:ext cx="3857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Молодцы!</a:t>
            </a:r>
            <a:endParaRPr lang="ru-RU" sz="6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12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detsad</dc:creator>
  <cp:lastModifiedBy>qwertyuio</cp:lastModifiedBy>
  <cp:revision>35</cp:revision>
  <dcterms:created xsi:type="dcterms:W3CDTF">2015-09-04T07:20:23Z</dcterms:created>
  <dcterms:modified xsi:type="dcterms:W3CDTF">2015-09-08T19:08:37Z</dcterms:modified>
</cp:coreProperties>
</file>