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2" r:id="rId4"/>
    <p:sldId id="271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tsad\Desktop\Новая папка (2)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428604"/>
            <a:ext cx="592935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Каждый, кто бывал на море,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С ярким зонтиком знаком.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Из водички и из соли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Состоит он целиком.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Ты в воде его не тронь -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Обжигает, как огонь.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(Медуза)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71678"/>
            <a:ext cx="39290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8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tsad\Desktop\Новая папка (2)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728" y="428604"/>
            <a:ext cx="5072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Этот зверь клыкастый,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Вместо ног - ласты,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Хвост по льду волочится,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Мороза зверь не боится.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(Морж)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2530" name="Picture 2" descr="C:\Users\detsad\Desktop\Новая папка (2)\мор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4572032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tsad\Desktop\Новая папка (2)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500042"/>
            <a:ext cx="54292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Мы пугливы иногда,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Можем быть и храбрыми.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Окружает нас вода,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В ней мы дышим жабрами.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С чешуей и плавниками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Проплываем тут и там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И гуляем косяками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Мы по рекам и морям.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(Рыбы)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4578" name="Picture 2" descr="C:\Users\detsad\Desktop\Новая папка (2)\images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357430"/>
            <a:ext cx="4572032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2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tsad\Desktop\Новая папка (2)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57224" y="357166"/>
            <a:ext cx="5214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Над волнами в бурном море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Реют птицы на просторе.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Птицы рыбку любят очень,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Днем охотятся и ночью.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По одной летят и стайкою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Гордых птиц зовем мы …(чайки)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000372"/>
            <a:ext cx="52768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tsad\Desktop\Новая папка (2)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14620"/>
            <a:ext cx="5276850" cy="3962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9"/>
            <a:ext cx="74295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Что за дивная лошадка?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Очень странные повадки: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Конь не сеет и не пашет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Под водой с рыбёшкой пляшет.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Назови его дружок: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Рыбок друг …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(Морской конек)</a:t>
            </a:r>
            <a:r>
              <a:rPr lang="ru-RU" sz="1400" b="1" dirty="0">
                <a:latin typeface="Monotype Corsiva" pitchFamily="66" charset="0"/>
              </a:rPr>
              <a:t/>
            </a:r>
            <a:br>
              <a:rPr lang="ru-RU" sz="1400" b="1" dirty="0">
                <a:latin typeface="Monotype Corsiva" pitchFamily="66" charset="0"/>
              </a:rPr>
            </a:br>
            <a:endParaRPr lang="ru-RU" sz="1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134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qwertyuio</cp:lastModifiedBy>
  <cp:revision>35</cp:revision>
  <dcterms:created xsi:type="dcterms:W3CDTF">2015-09-04T07:20:23Z</dcterms:created>
  <dcterms:modified xsi:type="dcterms:W3CDTF">2015-09-08T19:07:52Z</dcterms:modified>
</cp:coreProperties>
</file>