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8" r:id="rId3"/>
    <p:sldId id="277" r:id="rId4"/>
    <p:sldId id="27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1629-645F-496A-A7D4-D95AB201BA15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E181-28A7-4E65-A68D-CDB724239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1629-645F-496A-A7D4-D95AB201BA15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E181-28A7-4E65-A68D-CDB724239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1629-645F-496A-A7D4-D95AB201BA15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E181-28A7-4E65-A68D-CDB724239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1629-645F-496A-A7D4-D95AB201BA15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E181-28A7-4E65-A68D-CDB724239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1629-645F-496A-A7D4-D95AB201BA15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E181-28A7-4E65-A68D-CDB724239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1629-645F-496A-A7D4-D95AB201BA15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E181-28A7-4E65-A68D-CDB724239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1629-645F-496A-A7D4-D95AB201BA15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E181-28A7-4E65-A68D-CDB724239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1629-645F-496A-A7D4-D95AB201BA15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E181-28A7-4E65-A68D-CDB724239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1629-645F-496A-A7D4-D95AB201BA15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E181-28A7-4E65-A68D-CDB724239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1629-645F-496A-A7D4-D95AB201BA15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E181-28A7-4E65-A68D-CDB724239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1629-645F-496A-A7D4-D95AB201BA15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E181-28A7-4E65-A68D-CDB724239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51629-645F-496A-A7D4-D95AB201BA15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BE181-28A7-4E65-A68D-CDB724239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0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detsad\Desktop\Новая папка (2)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57224" y="285728"/>
            <a:ext cx="664373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Объясняю малышу,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Чтобы не было ошибок: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Зверь я, воздухом дышу,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Но похож на крупных рыбок.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В ватерполо я ловкач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И с детьми играю в мяч.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(Дельфин)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3000372"/>
            <a:ext cx="4500594" cy="3648071"/>
          </a:xfrm>
          <a:prstGeom prst="rect">
            <a:avLst/>
          </a:prstGeom>
          <a:noFill/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600"/>
                            </p:stCondLst>
                            <p:childTnLst>
                              <p:par>
                                <p:cTn id="1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detsad\Desktop\Новая папка (2)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357290" y="500042"/>
            <a:ext cx="535785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Через море-океан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Плывёт чудо-великан.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На спине его есть кран: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Из него бежит фонтан.</a:t>
            </a:r>
            <a:endParaRPr lang="ru-RU" sz="1400" b="1" dirty="0"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                        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(Кит)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3143248"/>
            <a:ext cx="4271954" cy="275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detsad\Desktop\Новая папка (2)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42910" y="1142984"/>
            <a:ext cx="435771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Я без моря - никуда,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В море - вся моя еда.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Сам живу на берегу,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Круг полярный стерегу.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Лапы - что-то вроде ласт.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Я как морж, но не клыкаст.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(Тюлень)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571612"/>
            <a:ext cx="411956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400"/>
                            </p:stCondLst>
                            <p:childTnLst>
                              <p:par>
                                <p:cTn id="1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detsad\Desktop\Новая папка (2)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42910" y="285728"/>
            <a:ext cx="407196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Ползет в море паук -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Восемь ног, пара рук.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В руках клешни,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В глазах - испуг. 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(Краб)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357430"/>
            <a:ext cx="497245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200"/>
                            </p:stCondLst>
                            <p:childTnLst>
                              <p:par>
                                <p:cTn id="1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116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detsad</dc:creator>
  <cp:lastModifiedBy>qwertyuio</cp:lastModifiedBy>
  <cp:revision>37</cp:revision>
  <dcterms:created xsi:type="dcterms:W3CDTF">2015-09-04T07:20:23Z</dcterms:created>
  <dcterms:modified xsi:type="dcterms:W3CDTF">2015-09-08T19:06:58Z</dcterms:modified>
</cp:coreProperties>
</file>