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3" r:id="rId3"/>
    <p:sldId id="281" r:id="rId4"/>
    <p:sldId id="28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1629-645F-496A-A7D4-D95AB201BA1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E181-28A7-4E65-A68D-CDB724239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1629-645F-496A-A7D4-D95AB201BA1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E181-28A7-4E65-A68D-CDB724239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1629-645F-496A-A7D4-D95AB201BA1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E181-28A7-4E65-A68D-CDB724239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1629-645F-496A-A7D4-D95AB201BA1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E181-28A7-4E65-A68D-CDB724239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1629-645F-496A-A7D4-D95AB201BA1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E181-28A7-4E65-A68D-CDB724239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1629-645F-496A-A7D4-D95AB201BA1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E181-28A7-4E65-A68D-CDB724239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1629-645F-496A-A7D4-D95AB201BA1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E181-28A7-4E65-A68D-CDB724239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1629-645F-496A-A7D4-D95AB201BA1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E181-28A7-4E65-A68D-CDB724239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1629-645F-496A-A7D4-D95AB201BA1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E181-28A7-4E65-A68D-CDB724239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1629-645F-496A-A7D4-D95AB201BA1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E181-28A7-4E65-A68D-CDB724239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1629-645F-496A-A7D4-D95AB201BA1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E181-28A7-4E65-A68D-CDB724239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51629-645F-496A-A7D4-D95AB201BA1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BE181-28A7-4E65-A68D-CDB724239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Моя работа 1\шаблоны для презентаций\UnderWaterMa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928670"/>
            <a:ext cx="6929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Monotype Corsiva" pitchFamily="66" charset="0"/>
              </a:rPr>
              <a:t>Загадки о морских обитателях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4143380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Подготовила: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воспитатель МКДОУ «</a:t>
            </a:r>
            <a:r>
              <a:rPr lang="ru-RU" sz="2000" b="1" dirty="0" err="1" smtClean="0">
                <a:solidFill>
                  <a:schemeClr val="bg1"/>
                </a:solidFill>
                <a:latin typeface="Monotype Corsiva" pitchFamily="66" charset="0"/>
              </a:rPr>
              <a:t>Шварцевский</a:t>
            </a: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onotype Corsiva" pitchFamily="66" charset="0"/>
              </a:rPr>
              <a:t>д</a:t>
            </a: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/с»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Пешехонова Галина Алексеевна</a:t>
            </a:r>
            <a:endParaRPr lang="ru-RU" sz="2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5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928670"/>
            <a:ext cx="74295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</a:rPr>
              <a:t>Море…</a:t>
            </a:r>
            <a:endParaRPr lang="ru-RU" sz="4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В нем обитают тысячи удивительных существ.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etsad\Desktop\Новая папка (2)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571612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357166"/>
            <a:ext cx="5072098" cy="2318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Ты уже, дружок, конечно,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Что-то слышал обо мне: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Я всегда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пятиконечна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И живу на самом дне.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(Морская звезда)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857496"/>
            <a:ext cx="463390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6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etsad\Desktop\Новая папка (2)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357290" y="285728"/>
            <a:ext cx="478634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Пронеслась о нем молва: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Восемь ног да голова.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Чтобы всем страшнее было,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Выпускает он чернила.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(Осьминог)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714620"/>
            <a:ext cx="52768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6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71</Words>
  <Application>Microsoft Office PowerPoint</Application>
  <PresentationFormat>Экран (4:3)</PresentationFormat>
  <Paragraphs>24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detsad</dc:creator>
  <cp:lastModifiedBy>qwertyuio</cp:lastModifiedBy>
  <cp:revision>36</cp:revision>
  <dcterms:created xsi:type="dcterms:W3CDTF">2015-09-04T07:20:23Z</dcterms:created>
  <dcterms:modified xsi:type="dcterms:W3CDTF">2015-09-08T19:04:54Z</dcterms:modified>
</cp:coreProperties>
</file>