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4" r:id="rId5"/>
    <p:sldId id="271" r:id="rId6"/>
    <p:sldId id="272" r:id="rId7"/>
    <p:sldId id="268" r:id="rId8"/>
    <p:sldId id="267" r:id="rId9"/>
    <p:sldId id="261" r:id="rId10"/>
    <p:sldId id="265" r:id="rId11"/>
    <p:sldId id="273" r:id="rId12"/>
    <p:sldId id="276" r:id="rId13"/>
    <p:sldId id="280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3685-3B63-4609-88CE-E4ADD567CCAE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C7F9-2CF6-4C3A-AD45-4DF442CE2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757525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tvN21DFAXABOr4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8280920" cy="54171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"/>
            <a:ext cx="8640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 детям  мира!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Мир строит, война разрушает.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Мир на планете – счастливые дети.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Дружно за мир стоять – войне не бывать.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Худой мир лучше любой ссоры.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n_flaga_r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260648"/>
            <a:ext cx="9021151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Продолжи высказывание: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Больше всего на уроке  меня поразило   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Я понял (а),   что 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Я узнал (а),  что 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76549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8719014" cy="5710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1" y="692696"/>
            <a:ext cx="244827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5" y="3212976"/>
            <a:ext cx="15841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1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908720"/>
            <a:ext cx="26642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МИР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1. МИР – </a:t>
            </a:r>
            <a:r>
              <a:rPr lang="ru-RU" sz="3200" b="1" dirty="0" smtClean="0">
                <a:solidFill>
                  <a:srgbClr val="0070C0"/>
                </a:solidFill>
              </a:rPr>
              <a:t>Вселенная, планета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земной шар, а также население, люди земного шара.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2. МИР – дружеские связи, согласие между кем-либо, отсутствие войны;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тишина, покой;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соглашение о прекращении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3133551" cy="460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Ada.nEt.naT\Рабочий стол\мой кл. час\20090522-162027-7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16632"/>
            <a:ext cx="2674149" cy="37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6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817627"/>
            <a:ext cx="5663282" cy="285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0478"/>
          <p:cNvPicPr>
            <a:picLocks noChangeAspect="1" noChangeArrowheads="1"/>
          </p:cNvPicPr>
          <p:nvPr/>
        </p:nvPicPr>
        <p:blipFill>
          <a:blip r:embed="rId2" cstate="email"/>
          <a:srcRect t="7986" b="7988"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95288" y="5445125"/>
            <a:ext cx="8034337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22 июня 1941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898575893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33375"/>
            <a:ext cx="8913813" cy="6119813"/>
          </a:xfrm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614938_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8572500" cy="50768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Американцы сбросили 6 августа 1945 года на японский город  Хиросимы ядерную бомбу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iroshim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00808"/>
            <a:ext cx="7733267" cy="478648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Общее количество погибших составило от 90 до 166 тысяч человек в Хиросиме и от 60 до 80 тысяч человек — в Нагасаки.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2388448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0"/>
            <a:ext cx="5044973" cy="3024336"/>
          </a:xfrm>
          <a:prstGeom prst="rect">
            <a:avLst/>
          </a:prstGeom>
          <a:noFill/>
        </p:spPr>
      </p:pic>
      <p:pic>
        <p:nvPicPr>
          <p:cNvPr id="1027" name="Picture 3" descr="C:\Users\user\Desktop\14276304167ns7g4ouevxq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501008"/>
            <a:ext cx="4752528" cy="3168352"/>
          </a:xfrm>
          <a:prstGeom prst="rect">
            <a:avLst/>
          </a:prstGeom>
          <a:noFill/>
        </p:spPr>
      </p:pic>
      <p:pic>
        <p:nvPicPr>
          <p:cNvPr id="1028" name="Picture 4" descr="C:\Users\user\Desktop\766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760"/>
            <a:ext cx="4867507" cy="3173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94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МИР</vt:lpstr>
      <vt:lpstr>Слайд 4</vt:lpstr>
      <vt:lpstr>Слайд 5</vt:lpstr>
      <vt:lpstr>Слайд 6</vt:lpstr>
      <vt:lpstr>Американцы сбросили 6 августа 1945 года на японский город  Хиросимы ядерную бомбу</vt:lpstr>
      <vt:lpstr>Общее количество погибших составило от 90 до 166 тысяч человек в Хиросиме и от 60 до 80 тысяч человек — в Нагасаки.</vt:lpstr>
      <vt:lpstr>Слайд 9</vt:lpstr>
      <vt:lpstr>Слайд 10</vt:lpstr>
      <vt:lpstr>Мир строит, война разрушает. Мир на планете – счастливые дети. Дружно за мир стоять – войне не бывать. Худой мир лучше любой ссоры.</vt:lpstr>
      <vt:lpstr>Слайд 12</vt:lpstr>
      <vt:lpstr>Продолжи высказывание:  Больше всего на уроке  меня поразило   …  Я понял (а),   что …  Я узнал (а),  что …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Китаева Ольга Павлов</dc:creator>
  <cp:lastModifiedBy>Китаева Ольга Павлов</cp:lastModifiedBy>
  <cp:revision>26</cp:revision>
  <dcterms:created xsi:type="dcterms:W3CDTF">2015-08-26T13:00:17Z</dcterms:created>
  <dcterms:modified xsi:type="dcterms:W3CDTF">2015-08-28T06:54:15Z</dcterms:modified>
</cp:coreProperties>
</file>