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56" r:id="rId2"/>
    <p:sldId id="266" r:id="rId3"/>
    <p:sldId id="258" r:id="rId4"/>
    <p:sldId id="259" r:id="rId5"/>
    <p:sldId id="260" r:id="rId6"/>
    <p:sldId id="270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79695" autoAdjust="0"/>
  </p:normalViewPr>
  <p:slideViewPr>
    <p:cSldViewPr>
      <p:cViewPr varScale="1">
        <p:scale>
          <a:sx n="57" d="100"/>
          <a:sy n="57" d="100"/>
        </p:scale>
        <p:origin x="-17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A67A6C-D8EF-4117-8394-86CA4C91CE0A}" type="datetimeFigureOut">
              <a:rPr lang="ru-RU" smtClean="0"/>
              <a:pPr/>
              <a:t>20.10.2014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D8BE54-EA0E-439C-BDD0-1D534DB0D24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D8BE54-EA0E-439C-BDD0-1D534DB0D24A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D8BE54-EA0E-439C-BDD0-1D534DB0D24A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D8BE54-EA0E-439C-BDD0-1D534DB0D24A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D8BE54-EA0E-439C-BDD0-1D534DB0D24A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D8BE54-EA0E-439C-BDD0-1D534DB0D24A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0FC70-E5B3-47F3-B068-AB3C54497293}" type="datetimeFigureOut">
              <a:rPr lang="ru-RU" smtClean="0"/>
              <a:pPr/>
              <a:t>20.10.2014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BA1E4-2A51-451E-8D8E-B7CC66677A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0FC70-E5B3-47F3-B068-AB3C54497293}" type="datetimeFigureOut">
              <a:rPr lang="ru-RU" smtClean="0"/>
              <a:pPr/>
              <a:t>20.10.2014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BA1E4-2A51-451E-8D8E-B7CC66677A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0FC70-E5B3-47F3-B068-AB3C54497293}" type="datetimeFigureOut">
              <a:rPr lang="ru-RU" smtClean="0"/>
              <a:pPr/>
              <a:t>20.10.2014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BA1E4-2A51-451E-8D8E-B7CC66677A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0FC70-E5B3-47F3-B068-AB3C54497293}" type="datetimeFigureOut">
              <a:rPr lang="ru-RU" smtClean="0"/>
              <a:pPr/>
              <a:t>20.10.2014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BA1E4-2A51-451E-8D8E-B7CC66677A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0FC70-E5B3-47F3-B068-AB3C54497293}" type="datetimeFigureOut">
              <a:rPr lang="ru-RU" smtClean="0"/>
              <a:pPr/>
              <a:t>20.10.2014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BA1E4-2A51-451E-8D8E-B7CC66677A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0FC70-E5B3-47F3-B068-AB3C54497293}" type="datetimeFigureOut">
              <a:rPr lang="ru-RU" smtClean="0"/>
              <a:pPr/>
              <a:t>20.10.2014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BA1E4-2A51-451E-8D8E-B7CC66677A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0FC70-E5B3-47F3-B068-AB3C54497293}" type="datetimeFigureOut">
              <a:rPr lang="ru-RU" smtClean="0"/>
              <a:pPr/>
              <a:t>20.10.2014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BA1E4-2A51-451E-8D8E-B7CC66677A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0FC70-E5B3-47F3-B068-AB3C54497293}" type="datetimeFigureOut">
              <a:rPr lang="ru-RU" smtClean="0"/>
              <a:pPr/>
              <a:t>20.10.2014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BA1E4-2A51-451E-8D8E-B7CC66677A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0FC70-E5B3-47F3-B068-AB3C54497293}" type="datetimeFigureOut">
              <a:rPr lang="ru-RU" smtClean="0"/>
              <a:pPr/>
              <a:t>20.10.2014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BA1E4-2A51-451E-8D8E-B7CC66677A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0FC70-E5B3-47F3-B068-AB3C54497293}" type="datetimeFigureOut">
              <a:rPr lang="ru-RU" smtClean="0"/>
              <a:pPr/>
              <a:t>20.10.2014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BA1E4-2A51-451E-8D8E-B7CC66677A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0FC70-E5B3-47F3-B068-AB3C54497293}" type="datetimeFigureOut">
              <a:rPr lang="ru-RU" smtClean="0"/>
              <a:pPr/>
              <a:t>20.10.2014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4DBA1E4-2A51-451E-8D8E-B7CC66677AE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380FC70-E5B3-47F3-B068-AB3C54497293}" type="datetimeFigureOut">
              <a:rPr lang="ru-RU" smtClean="0"/>
              <a:pPr/>
              <a:t>20.10.2014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4DBA1E4-2A51-451E-8D8E-B7CC66677AE1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2143116"/>
            <a:ext cx="7851648" cy="1828800"/>
          </a:xfrm>
        </p:spPr>
        <p:txBody>
          <a:bodyPr>
            <a:noAutofit/>
          </a:bodyPr>
          <a:lstStyle/>
          <a:p>
            <a:pPr algn="ctr"/>
            <a:r>
              <a:rPr lang="ru-RU" sz="8000" dirty="0" smtClean="0">
                <a:solidFill>
                  <a:srgbClr val="FF0000"/>
                </a:solidFill>
              </a:rPr>
              <a:t/>
            </a:r>
            <a:br>
              <a:rPr lang="ru-RU" sz="8000" dirty="0" smtClean="0">
                <a:solidFill>
                  <a:srgbClr val="FF0000"/>
                </a:solidFill>
              </a:rPr>
            </a:br>
            <a:r>
              <a:rPr lang="ru-RU" sz="8000" dirty="0" smtClean="0">
                <a:solidFill>
                  <a:srgbClr val="FF0000"/>
                </a:solidFill>
              </a:rPr>
              <a:t/>
            </a:r>
            <a:br>
              <a:rPr lang="ru-RU" sz="8000" dirty="0" smtClean="0">
                <a:solidFill>
                  <a:srgbClr val="FF0000"/>
                </a:solidFill>
              </a:rPr>
            </a:br>
            <a:r>
              <a:rPr lang="ru-RU" sz="8000" dirty="0" smtClean="0">
                <a:solidFill>
                  <a:srgbClr val="FF0000"/>
                </a:solidFill>
              </a:rPr>
              <a:t/>
            </a:r>
            <a:br>
              <a:rPr lang="ru-RU" sz="8000" dirty="0" smtClean="0">
                <a:solidFill>
                  <a:srgbClr val="FF0000"/>
                </a:solidFill>
              </a:rPr>
            </a:br>
            <a:r>
              <a:rPr lang="ru-RU" sz="8000" dirty="0" smtClean="0">
                <a:solidFill>
                  <a:srgbClr val="FF0000"/>
                </a:solidFill>
              </a:rPr>
              <a:t/>
            </a:r>
            <a:br>
              <a:rPr lang="ru-RU" sz="8000" dirty="0" smtClean="0">
                <a:solidFill>
                  <a:srgbClr val="FF0000"/>
                </a:solidFill>
              </a:rPr>
            </a:br>
            <a:r>
              <a:rPr lang="ru-RU" sz="8000" dirty="0" smtClean="0">
                <a:solidFill>
                  <a:srgbClr val="FF0000"/>
                </a:solidFill>
              </a:rPr>
              <a:t/>
            </a:r>
            <a:br>
              <a:rPr lang="ru-RU" sz="8000" dirty="0" smtClean="0">
                <a:solidFill>
                  <a:srgbClr val="FF0000"/>
                </a:solidFill>
              </a:rPr>
            </a:br>
            <a:r>
              <a:rPr lang="ru-RU" sz="6600" dirty="0" smtClean="0">
                <a:solidFill>
                  <a:srgbClr val="FF0000"/>
                </a:solidFill>
              </a:rPr>
              <a:t>Школа в жизни моей семьи</a:t>
            </a:r>
            <a:endParaRPr lang="ru-RU" sz="6600" dirty="0"/>
          </a:p>
        </p:txBody>
      </p:sp>
      <p:sp>
        <p:nvSpPr>
          <p:cNvPr id="3" name="TextBox 2"/>
          <p:cNvSpPr txBox="1"/>
          <p:nvPr/>
        </p:nvSpPr>
        <p:spPr>
          <a:xfrm>
            <a:off x="500034" y="500042"/>
            <a:ext cx="78581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+mj-lt"/>
              </a:rPr>
              <a:t>МОУ «</a:t>
            </a:r>
            <a:r>
              <a:rPr lang="ru-RU" sz="2800" dirty="0" smtClean="0">
                <a:latin typeface="Arial" pitchFamily="34" charset="0"/>
              </a:rPr>
              <a:t>Беломорская</a:t>
            </a:r>
            <a:r>
              <a:rPr lang="ru-RU" sz="2000" dirty="0" smtClean="0">
                <a:latin typeface="+mj-lt"/>
              </a:rPr>
              <a:t> </a:t>
            </a:r>
            <a:r>
              <a:rPr lang="ru-RU" sz="2000" b="1" dirty="0" smtClean="0">
                <a:latin typeface="+mj-lt"/>
              </a:rPr>
              <a:t>ШКОЛА</a:t>
            </a:r>
            <a:r>
              <a:rPr lang="ru-RU" sz="2000" b="1" dirty="0" smtClean="0">
                <a:latin typeface="+mj-lt"/>
              </a:rPr>
              <a:t> </a:t>
            </a:r>
            <a:r>
              <a:rPr lang="ru-RU" sz="2000" dirty="0" smtClean="0">
                <a:latin typeface="+mj-lt"/>
              </a:rPr>
              <a:t>№  </a:t>
            </a:r>
            <a:r>
              <a:rPr lang="ru-RU" sz="2000" dirty="0" smtClean="0">
                <a:latin typeface="+mj-lt"/>
              </a:rPr>
              <a:t>3»</a:t>
            </a:r>
            <a:endParaRPr lang="ru-RU" sz="2000" dirty="0"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15008" y="4643446"/>
            <a:ext cx="321471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Выполнили:</a:t>
            </a:r>
          </a:p>
          <a:p>
            <a:r>
              <a:rPr lang="ru-RU" sz="2400" dirty="0" smtClean="0"/>
              <a:t>Смирнова Кристина, Смирнова Валерия</a:t>
            </a:r>
          </a:p>
          <a:p>
            <a:r>
              <a:rPr lang="ru-RU" sz="2400" dirty="0" smtClean="0"/>
              <a:t>Учащиеся 2 «В» класса</a:t>
            </a:r>
            <a:endParaRPr lang="ru-RU" sz="2400" dirty="0"/>
          </a:p>
        </p:txBody>
      </p:sp>
      <p:pic>
        <p:nvPicPr>
          <p:cNvPr id="24578" name="Picture 2" descr="Беломорская СоШ №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3887627"/>
            <a:ext cx="3714776" cy="26036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483245"/>
          </a:xfrm>
        </p:spPr>
        <p:txBody>
          <a:bodyPr/>
          <a:lstStyle/>
          <a:p>
            <a:pPr algn="ctr">
              <a:buNone/>
            </a:pPr>
            <a:r>
              <a:rPr lang="ru-RU" sz="3600" b="1" dirty="0" smtClean="0"/>
              <a:t>Нас зовут Кристина и Валерия Смирновы, мы учимся во 2 «в» классе.</a:t>
            </a:r>
          </a:p>
          <a:p>
            <a:pPr algn="ctr">
              <a:buNone/>
            </a:pPr>
            <a:endParaRPr lang="ru-RU" sz="3600" b="1" dirty="0" smtClean="0"/>
          </a:p>
          <a:p>
            <a:endParaRPr lang="ru-RU" b="1" dirty="0"/>
          </a:p>
        </p:txBody>
      </p:sp>
      <p:pic>
        <p:nvPicPr>
          <p:cNvPr id="1026" name="Picture 2" descr="C:\Users\Пользователь\Desktop\2в фото\CCI20102014_0002 - копи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1670" y="2214554"/>
            <a:ext cx="5095682" cy="330692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71472" y="5857892"/>
            <a:ext cx="78581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Мы первый раз пришли в школу 2 сентября 2013 года.</a:t>
            </a:r>
            <a:endParaRPr lang="ru-RU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500042"/>
            <a:ext cx="8229600" cy="4389120"/>
          </a:xfrm>
        </p:spPr>
        <p:txBody>
          <a:bodyPr/>
          <a:lstStyle/>
          <a:p>
            <a:r>
              <a:rPr lang="ru-RU" dirty="0" smtClean="0"/>
              <a:t>В нашей школе учился наш дедушка </a:t>
            </a:r>
            <a:r>
              <a:rPr lang="ru-RU" dirty="0" smtClean="0"/>
              <a:t>– Смирнов Сергей Александрович.  В первый класс он пошёл в 1961 году.</a:t>
            </a:r>
            <a:endParaRPr lang="ru-RU" dirty="0"/>
          </a:p>
        </p:txBody>
      </p:sp>
      <p:pic>
        <p:nvPicPr>
          <p:cNvPr id="2050" name="Picture 2" descr="C:\Users\Пользователь\Desktop\2в фото\CCI201020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3" y="1785926"/>
            <a:ext cx="6753861" cy="45946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500042"/>
            <a:ext cx="8229600" cy="4389120"/>
          </a:xfrm>
        </p:spPr>
        <p:txBody>
          <a:bodyPr/>
          <a:lstStyle/>
          <a:p>
            <a:r>
              <a:rPr lang="ru-RU" dirty="0" smtClean="0"/>
              <a:t>Наш папа </a:t>
            </a:r>
            <a:r>
              <a:rPr lang="ru-RU" dirty="0" smtClean="0"/>
              <a:t> - Смирнов Александр Сергеевич тоже </a:t>
            </a:r>
            <a:r>
              <a:rPr lang="ru-RU" dirty="0" smtClean="0"/>
              <a:t>учился в этой школе</a:t>
            </a:r>
            <a:r>
              <a:rPr lang="ru-RU" dirty="0" smtClean="0"/>
              <a:t>. Его первая учительница – Борисова Нина Николаевна.</a:t>
            </a:r>
            <a:endParaRPr lang="ru-RU" dirty="0"/>
          </a:p>
        </p:txBody>
      </p:sp>
      <p:pic>
        <p:nvPicPr>
          <p:cNvPr id="3074" name="Picture 2" descr="C:\Users\Пользователь\Desktop\2в фото\CCI20102014_0001 - копи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928802"/>
            <a:ext cx="4110236" cy="2763379"/>
          </a:xfrm>
          <a:prstGeom prst="rect">
            <a:avLst/>
          </a:prstGeom>
          <a:noFill/>
        </p:spPr>
      </p:pic>
      <p:pic>
        <p:nvPicPr>
          <p:cNvPr id="3075" name="Picture 3" descr="C:\Users\Пользователь\Desktop\2в фото\CCI20102014_00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4942" y="2143116"/>
            <a:ext cx="2850244" cy="43900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000108"/>
            <a:ext cx="8229600" cy="4389120"/>
          </a:xfrm>
        </p:spPr>
        <p:txBody>
          <a:bodyPr/>
          <a:lstStyle/>
          <a:p>
            <a:r>
              <a:rPr lang="ru-RU" dirty="0" smtClean="0"/>
              <a:t>Теперь и мы учимся в школе № 3 г.Беломорска.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285852" y="1643050"/>
            <a:ext cx="62865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400" b="1" dirty="0" smtClean="0"/>
              <a:t>Мы любим нашу школу!!!</a:t>
            </a:r>
            <a:endParaRPr lang="ru-RU" sz="2400" b="1" dirty="0" smtClean="0"/>
          </a:p>
        </p:txBody>
      </p:sp>
      <p:pic>
        <p:nvPicPr>
          <p:cNvPr id="4099" name="Picture 3" descr="G:\DCIM\100MSDCF\DSC002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14546" y="2428868"/>
            <a:ext cx="5000660" cy="37504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857232"/>
            <a:ext cx="8229600" cy="4429156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8000" b="1" dirty="0" smtClean="0"/>
          </a:p>
          <a:p>
            <a:pPr algn="ctr">
              <a:buNone/>
            </a:pPr>
            <a:r>
              <a:rPr lang="ru-RU" sz="8000" b="1" dirty="0" smtClean="0">
                <a:solidFill>
                  <a:srgbClr val="FF0000"/>
                </a:solidFill>
              </a:rPr>
              <a:t>Спасибо за внимание!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59</TotalTime>
  <Words>111</Words>
  <Application>Microsoft Office PowerPoint</Application>
  <PresentationFormat>Экран (4:3)</PresentationFormat>
  <Paragraphs>18</Paragraphs>
  <Slides>6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Поток</vt:lpstr>
      <vt:lpstr>     Школа в жизни моей семьи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Зина</dc:creator>
  <cp:lastModifiedBy>Пользователь</cp:lastModifiedBy>
  <cp:revision>11</cp:revision>
  <dcterms:created xsi:type="dcterms:W3CDTF">2006-01-01T00:00:09Z</dcterms:created>
  <dcterms:modified xsi:type="dcterms:W3CDTF">2014-10-20T16:06:13Z</dcterms:modified>
</cp:coreProperties>
</file>