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78581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Детский сад №2 при в/ч 16802 </a:t>
            </a:r>
            <a:r>
              <a:rPr lang="ru-RU" sz="2000" b="1" dirty="0" err="1" smtClean="0"/>
              <a:t>с.князе-Волконское</a:t>
            </a:r>
            <a:r>
              <a:rPr lang="ru-RU" sz="2000" b="1" dirty="0" smtClean="0"/>
              <a:t> -1 Хабаровского муниципального района Хабаровского края.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1428736"/>
            <a:ext cx="3286148" cy="500066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«Слава  героям – землякам!»</a:t>
            </a:r>
          </a:p>
          <a:p>
            <a:endParaRPr lang="ru-RU" sz="2800" dirty="0" smtClean="0"/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Подготовила: Смирнова А.С., воспитатель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2015г.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D:\Мои документы\мама\по обелиску\паятник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Памятник односельчанам погибшим в годы Великой Отечественной войны в с.Князе - </a:t>
            </a:r>
            <a:r>
              <a:rPr lang="ru-RU" sz="2400" b="1" dirty="0" err="1" smtClean="0"/>
              <a:t>Волконское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Содержимое 3" descr="D:\Мои документы\мама\по обелиску\SDC172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14366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Много мужчин села ушло на фронт</a:t>
            </a:r>
            <a:endParaRPr lang="ru-RU" b="1" dirty="0"/>
          </a:p>
        </p:txBody>
      </p:sp>
      <p:pic>
        <p:nvPicPr>
          <p:cNvPr id="4" name="Содержимое 3" descr="http://player.myshared.ru/667828/data/images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5175" y="1600200"/>
            <a:ext cx="61536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Имена – односельчан погибших за Родину</a:t>
            </a:r>
            <a:endParaRPr lang="ru-RU" sz="3200" b="1" dirty="0"/>
          </a:p>
        </p:txBody>
      </p:sp>
      <p:pic>
        <p:nvPicPr>
          <p:cNvPr id="7" name="Содержимое 6" descr="D:\Мои документы\мама\по обелиску\5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15369" cy="564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Николай Никитенко  - герой Советского Союза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Его именем названа одна из центральных улиц нашего села.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Nikitenko1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785926"/>
            <a:ext cx="3857652" cy="47863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Летчик – Николай Никитенко</a:t>
            </a:r>
            <a:endParaRPr lang="ru-RU" dirty="0"/>
          </a:p>
        </p:txBody>
      </p:sp>
      <p:pic>
        <p:nvPicPr>
          <p:cNvPr id="7" name="Содержимое 6" descr="D:\Документы Галина\презент\никитенко\il2-cre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572428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Летчик – Николай Никитенко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совершил 115 боевых вылетов, уничтожил 12 танков, 41 автомашину, взорвал 6 складов с боеприпасами, потопил катер и две баржи, сбил </a:t>
            </a:r>
            <a:r>
              <a:rPr lang="ru-RU" sz="4400" dirty="0" smtClean="0"/>
              <a:t>много вражеских  самолетов.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Закончил войну в Германии в 1945г.</a:t>
            </a:r>
            <a:endParaRPr lang="ru-RU" b="1" dirty="0"/>
          </a:p>
        </p:txBody>
      </p:sp>
      <p:pic>
        <p:nvPicPr>
          <p:cNvPr id="6" name="Содержимое 5" descr="C:\Маресьев\из архива\SDC17025пер_cr.jpg переделк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Слава – героям землякам!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rpp.nashaucheba.ru/pars_docs/refs/137/136539/img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85817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Детский сад №2 при в/ч 16802 с.князе-Волконское -1 Хабаровского муниципального района Хабаровского края.</vt:lpstr>
      <vt:lpstr>Памятник односельчанам погибшим в годы Великой Отечественной войны в с.Князе - Волконское.</vt:lpstr>
      <vt:lpstr>Много мужчин села ушло на фронт</vt:lpstr>
      <vt:lpstr>Имена – односельчан погибших за Родину</vt:lpstr>
      <vt:lpstr>Николай Никитенко  - герой Советского Союза</vt:lpstr>
      <vt:lpstr>Летчик – Николай Никитенко</vt:lpstr>
      <vt:lpstr>Летчик – Николай Никитенко</vt:lpstr>
      <vt:lpstr>Закончил войну в Германии в 1945г.</vt:lpstr>
      <vt:lpstr>Слава – героям землякам!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№2 при в/ч 16802 с.князе-Волконское -1 Хабаровского муниципального района Хабаровского края.</dc:title>
  <cp:lastModifiedBy>Admin</cp:lastModifiedBy>
  <cp:revision>1</cp:revision>
  <dcterms:modified xsi:type="dcterms:W3CDTF">2015-07-12T05:17:13Z</dcterms:modified>
</cp:coreProperties>
</file>