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5" r:id="rId17"/>
    <p:sldId id="277" r:id="rId18"/>
    <p:sldId id="279" r:id="rId19"/>
    <p:sldId id="281" r:id="rId20"/>
    <p:sldId id="283" r:id="rId21"/>
    <p:sldId id="285" r:id="rId22"/>
    <p:sldId id="286" r:id="rId23"/>
    <p:sldId id="290" r:id="rId24"/>
    <p:sldId id="289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D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7549-772A-4786-A996-9583580CFDAA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A3AD1-00D9-4E7A-BFA2-E663B4DDE4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1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D2C7-245E-4579-8527-B1A9F567F2D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1878-6E56-4D39-9F59-F29E41ED58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1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2A73-E9B0-4E66-82B0-D8C0F90D033A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A2556-2B6E-4A42-B489-6BEA389FE1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64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2EE6-FABE-420B-8DDB-D0FE86D9A36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E66C-3674-4805-91FE-F16AF1B321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2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B299-A305-4F6A-82D6-D65E7205BC1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FC16-9B10-49D5-8A43-F9BDEA384F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42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73C8-A968-4463-BC8B-32B11A8D8F05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E13F1-6E97-474A-AE66-E41F2D5743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8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8A77-B927-4A22-92DF-336D12F6083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2018-CF0F-4F60-8F9C-8015AFC549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1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789D-EBBF-440F-B6CA-8A92490F6EA6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7F75E-FB29-43C6-A80D-5893C68822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50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34E6-D8BC-4091-94C7-36E30868072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DEDE4-D6DC-4600-912F-01A9A507ED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9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686F-2A69-4C5B-B881-C953AAF67215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C9A1-8BCA-4D9A-870C-44750FDCAF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6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C3B9-3CA2-4252-A125-2BE0882F1487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5A3F-D80C-4D90-BEBA-87DFF87390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688DD-4489-4750-A3AF-CB69B752FA06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C96908-E3C1-4585-850D-A6897D1ABF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zeptsport.ru/" TargetMode="External"/><Relationship Id="rId7" Type="http://schemas.openxmlformats.org/officeDocument/2006/relationships/hyperlink" Target="http://www.pedsovet.su/" TargetMode="External"/><Relationship Id="rId2" Type="http://schemas.openxmlformats.org/officeDocument/2006/relationships/hyperlink" Target="http://www.sochi2014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pedia.org/" TargetMode="External"/><Relationship Id="rId5" Type="http://schemas.openxmlformats.org/officeDocument/2006/relationships/hyperlink" Target="http://www.fotki.yandex.ru/" TargetMode="External"/><Relationship Id="rId4" Type="http://schemas.openxmlformats.org/officeDocument/2006/relationships/hyperlink" Target="http://www.olimpizm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908175" y="1484313"/>
            <a:ext cx="6334125" cy="1470025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40052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класса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Кульченко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 Анатольевна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557338"/>
            <a:ext cx="6048375" cy="48799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совершать непредсказуемое и достигать невозможного, преодолевая стереотипы.</a:t>
            </a:r>
          </a:p>
          <a:p>
            <a:pPr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Целеустремленность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преодолевать препятствия и побеждать неблагоприятные обстоятельства, максимально развивая свои физические возможности.</a:t>
            </a:r>
          </a:p>
          <a:p>
            <a:pPr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Воодушевление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восхищаться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спортсменами-паралимпийцами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используя пример их силы духа и достижений в собственной жизни.</a:t>
            </a:r>
          </a:p>
          <a:p>
            <a:pPr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 призван стирать социальные барьеры, дискриминирующие людей с инвалидностью.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250" y="188913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Паралимпийские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2349500"/>
            <a:ext cx="6491288" cy="33401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проводятся в том же городе и в том же году, что и Олимпийские игры.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соревнования проводятся на тех же спортивных объектах, на которых проходили соревнования Олимпийских игр, спустя две недели.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713" y="333375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Дата и место проведения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Паралимпийских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913" y="2205038"/>
            <a:ext cx="74882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Паралимпийские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виды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71775" y="260350"/>
            <a:ext cx="4608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Легкая атлетика</a:t>
            </a:r>
          </a:p>
        </p:txBody>
      </p:sp>
      <p:pic>
        <p:nvPicPr>
          <p:cNvPr id="22530" name="Picture 2" descr="C:\Users\user\Desktop\параалимпийские игры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1944215" cy="231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4438" y="3213100"/>
            <a:ext cx="511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Стрельба из лука</a:t>
            </a:r>
          </a:p>
        </p:txBody>
      </p:sp>
      <p:pic>
        <p:nvPicPr>
          <p:cNvPr id="7" name="Picture 2" descr="C:\Users\user\Desktop\параалимпийские игры\ааа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4005064"/>
            <a:ext cx="2511638" cy="1728192"/>
          </a:xfrm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250827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11413" y="260350"/>
            <a:ext cx="5184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Велосипедный спорт</a:t>
            </a:r>
          </a:p>
        </p:txBody>
      </p:sp>
      <p:pic>
        <p:nvPicPr>
          <p:cNvPr id="23554" name="Picture 2" descr="C:\Users\user\Desktop\параалимпийские игры\аолпрлб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25634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2952328" cy="165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575" y="3068638"/>
            <a:ext cx="3055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Выездка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7"/>
            <a:ext cx="2772308" cy="184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861048"/>
            <a:ext cx="2915766" cy="214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43213" y="260350"/>
            <a:ext cx="42497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Фектование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5"/>
            <a:ext cx="3093509" cy="205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575" y="3213100"/>
            <a:ext cx="3455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Дзюдо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2959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89040"/>
            <a:ext cx="2002805" cy="265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268538" y="404813"/>
            <a:ext cx="5327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Тяжелая атлетика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(пауэрлифтинг)</a:t>
            </a:r>
          </a:p>
        </p:txBody>
      </p:sp>
      <p:pic>
        <p:nvPicPr>
          <p:cNvPr id="26626" name="Picture 2" descr="C:\Users\user\Desktop\параалимпийские игры\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2160240" cy="168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575" y="3429000"/>
            <a:ext cx="3816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Стрельба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09120"/>
            <a:ext cx="237914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76600" y="260350"/>
            <a:ext cx="30956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Футбол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2304256" cy="152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575" y="3141663"/>
            <a:ext cx="33131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Плавание</a:t>
            </a:r>
          </a:p>
        </p:txBody>
      </p:sp>
      <p:pic>
        <p:nvPicPr>
          <p:cNvPr id="6" name="Picture 3" descr="C:\Users\user\Desktop\параалимпийские игры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266141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65104"/>
            <a:ext cx="314434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24075" y="188913"/>
            <a:ext cx="6130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Настольный теннис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20435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68538" y="2997200"/>
            <a:ext cx="6130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Баскетбол колясочников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2608684" cy="195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2824641" cy="186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95513" y="188913"/>
            <a:ext cx="61309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Теннис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колясочнико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2832315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2808312" cy="188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213" y="3141663"/>
            <a:ext cx="48926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Регби колясочников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2998078" cy="190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1547813" y="549275"/>
            <a:ext cx="6911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–спортивные соревнования между инвалидами и спортсменами с ограниченными физическими возможностями.  .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635375" y="260350"/>
            <a:ext cx="266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Волейбол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2799755" cy="186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43213" y="3213100"/>
            <a:ext cx="4249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Лыжный кросс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36724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21088"/>
            <a:ext cx="2680692" cy="201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555875" y="188913"/>
            <a:ext cx="46085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Хоккей с шайбой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271230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59"/>
            <a:ext cx="2744228" cy="183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MC\Desktop\olimp-sennosti\D031BEDA-1C8B-4591-B6B2-4156CD154B75_w640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5635859" cy="38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513" y="692150"/>
            <a:ext cx="568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Вами гордимся!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80_1024_ve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5715000" cy="310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29000"/>
            <a:ext cx="38671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65292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413" y="549275"/>
            <a:ext cx="5113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Паралимпиада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419475" y="1916113"/>
            <a:ext cx="30241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www.sochi2014.com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www.rezeptsport.ru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www.olimpizm.ru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www.fotki.yandex.ru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www.wikipedia.org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www.pedsovet.su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843213" y="981075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сайты: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15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паралимпийского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движения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79838" y="1844675"/>
            <a:ext cx="2592387" cy="3794125"/>
          </a:xfrm>
          <a:noFill/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3348038" y="5876925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Гуттман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эмблема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95513" y="3860800"/>
            <a:ext cx="6491287" cy="244792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sz="240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 эмблема состоит из трех полусфер красного, синего  и  зеленого  цветов.  Они  называются  агитосы  -  от латинского agito – «приводить в движение, двигать».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sz="240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символизирует </a:t>
            </a:r>
            <a:r>
              <a:rPr lang="ru-RU" sz="2400" b="1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Разум, Тело </a:t>
            </a:r>
            <a:r>
              <a:rPr lang="ru-RU" sz="240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Дух. </a:t>
            </a:r>
          </a:p>
        </p:txBody>
      </p:sp>
      <p:pic>
        <p:nvPicPr>
          <p:cNvPr id="5124" name="Picture 2" descr="C:\Users\GMC\Desktop\olimp-sennosti\ipc_primary_4c_edit_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1438"/>
            <a:ext cx="31067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713" y="620713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флаг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46085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051050" y="2420938"/>
            <a:ext cx="6419850" cy="194468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Гимном Паралимпийских игр с 1996 года служит композиция Тьерри Дарниса под названием "Гимн будущего".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713" y="620713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339975" y="2852738"/>
            <a:ext cx="6213475" cy="3744912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девиз лаконично и ярко передаёт сущность видения Паралимпийского движения — предоставлять спортсменам-паралимпийцам любого уровня и происхождения возможности для того, чтобы вдохновлять и восхищать мир через спорт. Девиз «Дух в движении» выражает характер Паралимпийского движения и символизирует сильную волю каждого паралимпийца.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250" y="333375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Паралимпийский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девиз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00338" y="1773238"/>
            <a:ext cx="4824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«Дух в Движении»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716463" y="2420938"/>
            <a:ext cx="4103687" cy="3744912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 огонь — это огонь, который зажигается под эгидой Международного Паралимпийского Комитета. Первая Эстафета Паралимпийского огня состоялась в 1988 году в Сеуле (Южная Корея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713" y="333375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Паралимпийский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огонь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1700213"/>
            <a:ext cx="6202363" cy="420528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«От имени всех спортсменов я обещаю, что мы будем участвовать в этих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играх, уважая и соблюдая правила их проведения, обязуясь состязаться без допинга и наркотиков в истинно спортивном духе во славу спорта и чести наших команд».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713" y="333375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Паралимпийская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клятва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be44cb81231da69f9954894c3f6f7b60f1fe6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370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Паралимпийские игры</vt:lpstr>
      <vt:lpstr>Слайд 2</vt:lpstr>
      <vt:lpstr>Основатель паралимпийского движения</vt:lpstr>
      <vt:lpstr>Паралимпийская эмблема</vt:lpstr>
      <vt:lpstr>Паралимпийский флаг</vt:lpstr>
      <vt:lpstr>Паралимпийский гимн</vt:lpstr>
      <vt:lpstr>Этот девиз лаконично и ярко передаёт сущность видения Паралимпийского движения — предоставлять спортсменам-паралимпийцам любого уровня и происхождения возможности для того, чтобы вдохновлять и восхищать мир через спорт. Девиз «Дух в движении» выражает характер Паралимпийского движения и символизирует сильную волю каждого паралимпийца.</vt:lpstr>
      <vt:lpstr>Паралимпийский огонь — это огонь, который зажигается под эгидой Международного Паралимпийского Комитета. Первая Эстафета Паралимпийского огня состоялась в 1988 году в Сеуле (Южная Корея).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lazarova</cp:lastModifiedBy>
  <cp:revision>28</cp:revision>
  <dcterms:created xsi:type="dcterms:W3CDTF">2012-12-02T16:48:00Z</dcterms:created>
  <dcterms:modified xsi:type="dcterms:W3CDTF">2015-09-01T06:34:47Z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00080044080100000000010250300207f7000400038000</vt:lpwstr>
  </property>
</Properties>
</file>