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24F53-A303-4EBC-AE59-021B17F2968B}" type="doc">
      <dgm:prSet loTypeId="urn:microsoft.com/office/officeart/2005/8/layout/hierarchy3" loCatId="hierarchy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1CA5D13-7AA7-4611-AC5E-11BACB45065E}">
      <dgm:prSet phldrT="[Текст]" custT="1"/>
      <dgm:spPr/>
      <dgm:t>
        <a:bodyPr/>
        <a:lstStyle/>
        <a:p>
          <a:r>
            <a:rPr lang="ru-RU" sz="4400" kern="1200" smtClean="0">
              <a:latin typeface="Georgia" pitchFamily="18" charset="0"/>
              <a:ea typeface="+mj-ea"/>
              <a:cs typeface="+mj-cs"/>
            </a:rPr>
            <a:t>Методы</a:t>
          </a:r>
          <a:endParaRPr lang="ru-RU" sz="4400" kern="1200" dirty="0">
            <a:latin typeface="Georgia" pitchFamily="18" charset="0"/>
            <a:ea typeface="+mj-ea"/>
            <a:cs typeface="+mj-cs"/>
          </a:endParaRPr>
        </a:p>
      </dgm:t>
    </dgm:pt>
    <dgm:pt modelId="{144375DC-18CB-482D-B800-BE39B9C51CBE}" type="parTrans" cxnId="{E50982BC-D45F-434B-AFAF-1D4B0BAD02BD}">
      <dgm:prSet/>
      <dgm:spPr/>
      <dgm:t>
        <a:bodyPr/>
        <a:lstStyle/>
        <a:p>
          <a:endParaRPr lang="ru-RU"/>
        </a:p>
      </dgm:t>
    </dgm:pt>
    <dgm:pt modelId="{0889BD71-D460-4811-BE6D-DA84058BF2EA}" type="sibTrans" cxnId="{E50982BC-D45F-434B-AFAF-1D4B0BAD02BD}">
      <dgm:prSet/>
      <dgm:spPr/>
      <dgm:t>
        <a:bodyPr/>
        <a:lstStyle/>
        <a:p>
          <a:endParaRPr lang="ru-RU"/>
        </a:p>
      </dgm:t>
    </dgm:pt>
    <dgm:pt modelId="{9F4CC484-A0F5-46BB-9158-334C374243D2}">
      <dgm:prSet phldrT="[Текст]" custT="1"/>
      <dgm:spPr/>
      <dgm:t>
        <a:bodyPr/>
        <a:lstStyle/>
        <a:p>
          <a:r>
            <a:rPr lang="ru-RU" sz="2000" kern="1200" smtClean="0">
              <a:latin typeface="Georgia" pitchFamily="18" charset="0"/>
              <a:ea typeface="+mj-ea"/>
              <a:cs typeface="+mj-cs"/>
            </a:rPr>
            <a:t>Использование ИКТ при рассказе о зимующих птицах в наших краях</a:t>
          </a:r>
          <a:endParaRPr lang="ru-RU" sz="2000" kern="1200" dirty="0">
            <a:latin typeface="Georgia" pitchFamily="18" charset="0"/>
            <a:ea typeface="+mj-ea"/>
            <a:cs typeface="+mj-cs"/>
          </a:endParaRPr>
        </a:p>
      </dgm:t>
    </dgm:pt>
    <dgm:pt modelId="{8D1D614A-6DE4-4062-BDA8-761711EAB56D}" type="parTrans" cxnId="{9704BD45-43EF-4EA6-AD99-38DD3F05AEDD}">
      <dgm:prSet/>
      <dgm:spPr/>
      <dgm:t>
        <a:bodyPr/>
        <a:lstStyle/>
        <a:p>
          <a:endParaRPr lang="ru-RU"/>
        </a:p>
      </dgm:t>
    </dgm:pt>
    <dgm:pt modelId="{975BAC7C-D35B-45AD-92D7-F870B42423F1}" type="sibTrans" cxnId="{9704BD45-43EF-4EA6-AD99-38DD3F05AEDD}">
      <dgm:prSet/>
      <dgm:spPr/>
      <dgm:t>
        <a:bodyPr/>
        <a:lstStyle/>
        <a:p>
          <a:endParaRPr lang="ru-RU"/>
        </a:p>
      </dgm:t>
    </dgm:pt>
    <dgm:pt modelId="{F17C8ACE-FEC2-492B-AD7A-1FF90A703351}">
      <dgm:prSet phldrT="[Текст]" custT="1"/>
      <dgm:spPr/>
      <dgm:t>
        <a:bodyPr/>
        <a:lstStyle/>
        <a:p>
          <a:r>
            <a:rPr lang="ru-RU" sz="2000" kern="1200" smtClean="0">
              <a:latin typeface="Georgia" pitchFamily="18" charset="0"/>
              <a:ea typeface="+mj-ea"/>
              <a:cs typeface="+mj-cs"/>
            </a:rPr>
            <a:t>Использование ИКТ при </a:t>
          </a:r>
          <a:r>
            <a:rPr lang="ru-RU" sz="2000" kern="1200" smtClean="0">
              <a:latin typeface="Georgia" pitchFamily="18" charset="0"/>
            </a:rPr>
            <a:t>поиске информации о зимующих птицах, наблюдение за повадками птиц</a:t>
          </a:r>
          <a:endParaRPr lang="ru-RU" sz="2000" kern="1200" dirty="0">
            <a:latin typeface="Georgia" pitchFamily="18" charset="0"/>
            <a:ea typeface="+mj-ea"/>
            <a:cs typeface="+mj-cs"/>
          </a:endParaRPr>
        </a:p>
      </dgm:t>
    </dgm:pt>
    <dgm:pt modelId="{9BD06680-13BC-4F8E-B878-90A230BFF765}" type="parTrans" cxnId="{C039807E-9F80-4B71-A437-191B5AEEAE5A}">
      <dgm:prSet/>
      <dgm:spPr/>
      <dgm:t>
        <a:bodyPr/>
        <a:lstStyle/>
        <a:p>
          <a:endParaRPr lang="ru-RU"/>
        </a:p>
      </dgm:t>
    </dgm:pt>
    <dgm:pt modelId="{194DFCBE-6DD6-42BD-AAAD-609FC99756F0}" type="sibTrans" cxnId="{C039807E-9F80-4B71-A437-191B5AEEAE5A}">
      <dgm:prSet/>
      <dgm:spPr/>
      <dgm:t>
        <a:bodyPr/>
        <a:lstStyle/>
        <a:p>
          <a:endParaRPr lang="ru-RU"/>
        </a:p>
      </dgm:t>
    </dgm:pt>
    <dgm:pt modelId="{521EC7E4-3B3F-46CA-A108-F683D5912366}">
      <dgm:prSet phldrT="[Текст]" custT="1"/>
      <dgm:spPr/>
      <dgm:t>
        <a:bodyPr/>
        <a:lstStyle/>
        <a:p>
          <a:r>
            <a:rPr lang="ru-RU" sz="4400" kern="1200" smtClean="0">
              <a:latin typeface="Georgia" pitchFamily="18" charset="0"/>
              <a:ea typeface="+mj-ea"/>
              <a:cs typeface="+mj-cs"/>
            </a:rPr>
            <a:t>Задачи</a:t>
          </a:r>
          <a:endParaRPr lang="ru-RU" sz="4400" kern="1200" dirty="0">
            <a:latin typeface="Georgia" pitchFamily="18" charset="0"/>
            <a:ea typeface="+mj-ea"/>
            <a:cs typeface="+mj-cs"/>
          </a:endParaRPr>
        </a:p>
      </dgm:t>
    </dgm:pt>
    <dgm:pt modelId="{BD21F4A8-DABB-4BAD-A139-74B3E700B273}" type="parTrans" cxnId="{1C446C37-41E5-46AF-BEEC-90B9804C2411}">
      <dgm:prSet/>
      <dgm:spPr/>
      <dgm:t>
        <a:bodyPr/>
        <a:lstStyle/>
        <a:p>
          <a:endParaRPr lang="ru-RU"/>
        </a:p>
      </dgm:t>
    </dgm:pt>
    <dgm:pt modelId="{761EAED4-6785-44D3-AA9C-492E4B2013C3}" type="sibTrans" cxnId="{1C446C37-41E5-46AF-BEEC-90B9804C2411}">
      <dgm:prSet/>
      <dgm:spPr/>
      <dgm:t>
        <a:bodyPr/>
        <a:lstStyle/>
        <a:p>
          <a:endParaRPr lang="ru-RU"/>
        </a:p>
      </dgm:t>
    </dgm:pt>
    <dgm:pt modelId="{C02A3DBE-0F6A-4EBC-900A-50CBF00728A9}">
      <dgm:prSet phldrT="[Текст]" custT="1"/>
      <dgm:spPr/>
      <dgm:t>
        <a:bodyPr/>
        <a:lstStyle/>
        <a:p>
          <a:r>
            <a:rPr lang="ru-RU" sz="1600" kern="1200" dirty="0" smtClean="0">
              <a:latin typeface="Georgia" pitchFamily="18" charset="0"/>
            </a:rPr>
            <a:t>Вовлечение обучающихся в творческую и практическую деятельность по охране и защите зимующих птиц</a:t>
          </a:r>
          <a:endParaRPr lang="ru-RU" sz="1600" kern="1200" dirty="0">
            <a:latin typeface="Georgia" pitchFamily="18" charset="0"/>
            <a:ea typeface="+mj-ea"/>
            <a:cs typeface="+mj-cs"/>
          </a:endParaRPr>
        </a:p>
      </dgm:t>
    </dgm:pt>
    <dgm:pt modelId="{E2DD681F-2C79-4704-BD13-D0C14A280CBE}" type="parTrans" cxnId="{81AAD811-9FE0-4565-8F9F-A2B96C2F451E}">
      <dgm:prSet/>
      <dgm:spPr/>
      <dgm:t>
        <a:bodyPr/>
        <a:lstStyle/>
        <a:p>
          <a:endParaRPr lang="ru-RU"/>
        </a:p>
      </dgm:t>
    </dgm:pt>
    <dgm:pt modelId="{451542D6-2F7C-4DA0-974B-39013D504E2C}" type="sibTrans" cxnId="{81AAD811-9FE0-4565-8F9F-A2B96C2F451E}">
      <dgm:prSet/>
      <dgm:spPr/>
      <dgm:t>
        <a:bodyPr/>
        <a:lstStyle/>
        <a:p>
          <a:endParaRPr lang="ru-RU"/>
        </a:p>
      </dgm:t>
    </dgm:pt>
    <dgm:pt modelId="{EB6895F7-4D33-4D0A-AA57-711AE22F201B}">
      <dgm:prSet phldrT="[Текст]" custT="1"/>
      <dgm:spPr/>
      <dgm:t>
        <a:bodyPr/>
        <a:lstStyle/>
        <a:p>
          <a:r>
            <a:rPr lang="ru-RU" sz="1800" kern="1200" dirty="0" smtClean="0">
              <a:latin typeface="Georgia" pitchFamily="18" charset="0"/>
            </a:rPr>
            <a:t>Развитие потребности общения с природой и окружающим миром, ответственности за «братьев наших меньших»</a:t>
          </a:r>
          <a:endParaRPr lang="ru-RU" sz="1800" kern="1200" dirty="0">
            <a:latin typeface="Georgia" pitchFamily="18" charset="0"/>
            <a:ea typeface="+mj-ea"/>
            <a:cs typeface="+mj-cs"/>
          </a:endParaRPr>
        </a:p>
      </dgm:t>
    </dgm:pt>
    <dgm:pt modelId="{E6FF836E-F0A1-4866-AA94-80E173E91661}" type="parTrans" cxnId="{68B461CB-7FBB-4808-893C-AED9B29B7835}">
      <dgm:prSet/>
      <dgm:spPr/>
      <dgm:t>
        <a:bodyPr/>
        <a:lstStyle/>
        <a:p>
          <a:endParaRPr lang="ru-RU"/>
        </a:p>
      </dgm:t>
    </dgm:pt>
    <dgm:pt modelId="{C623A6A0-4F9B-4926-9E0D-8F2205036E4D}" type="sibTrans" cxnId="{68B461CB-7FBB-4808-893C-AED9B29B7835}">
      <dgm:prSet/>
      <dgm:spPr/>
      <dgm:t>
        <a:bodyPr/>
        <a:lstStyle/>
        <a:p>
          <a:endParaRPr lang="ru-RU"/>
        </a:p>
      </dgm:t>
    </dgm:pt>
    <dgm:pt modelId="{33C7EC44-DFBC-49D8-AC1D-0B0E0758ECD6}">
      <dgm:prSet/>
      <dgm:spPr/>
      <dgm:t>
        <a:bodyPr/>
        <a:lstStyle/>
        <a:p>
          <a:r>
            <a:rPr lang="ru-RU" smtClean="0">
              <a:latin typeface="Georgia" pitchFamily="18" charset="0"/>
              <a:ea typeface="+mj-ea"/>
              <a:cs typeface="+mj-cs"/>
            </a:rPr>
            <a:t>Использование ИКТ для  </a:t>
          </a:r>
          <a:r>
            <a:rPr lang="ru-RU" smtClean="0">
              <a:latin typeface="Georgia" pitchFamily="18" charset="0"/>
            </a:rPr>
            <a:t>изготовления кормушек, плакатов.</a:t>
          </a:r>
          <a:endParaRPr lang="ru-RU" dirty="0">
            <a:latin typeface="Georgia" pitchFamily="18" charset="0"/>
          </a:endParaRPr>
        </a:p>
      </dgm:t>
    </dgm:pt>
    <dgm:pt modelId="{40972168-3AC9-4271-8A8C-55E283734039}" type="parTrans" cxnId="{66977C57-77FD-45F9-BBE2-5B929485852E}">
      <dgm:prSet/>
      <dgm:spPr/>
      <dgm:t>
        <a:bodyPr/>
        <a:lstStyle/>
        <a:p>
          <a:endParaRPr lang="ru-RU"/>
        </a:p>
      </dgm:t>
    </dgm:pt>
    <dgm:pt modelId="{FA982BFD-BFA3-40E2-9B4F-7E2025D9F180}" type="sibTrans" cxnId="{66977C57-77FD-45F9-BBE2-5B929485852E}">
      <dgm:prSet/>
      <dgm:spPr/>
      <dgm:t>
        <a:bodyPr/>
        <a:lstStyle/>
        <a:p>
          <a:endParaRPr lang="ru-RU"/>
        </a:p>
      </dgm:t>
    </dgm:pt>
    <dgm:pt modelId="{5C75E291-6E4F-4869-956E-70A5D6B063E6}">
      <dgm:prSet/>
      <dgm:spPr/>
      <dgm:t>
        <a:bodyPr/>
        <a:lstStyle/>
        <a:p>
          <a:r>
            <a:rPr lang="ru-RU" dirty="0" smtClean="0">
              <a:latin typeface="Georgia" pitchFamily="18" charset="0"/>
            </a:rPr>
            <a:t>Воспитание у учащихся активной жизненной позиции в сфере экологической и природоохранной деятельности</a:t>
          </a:r>
          <a:endParaRPr lang="ru-RU" dirty="0"/>
        </a:p>
      </dgm:t>
    </dgm:pt>
    <dgm:pt modelId="{1D2B1A6D-AAFF-4DD3-90C6-B885E74FD097}" type="parTrans" cxnId="{45459E9F-4E59-43C4-8CE6-AC68ED977B6A}">
      <dgm:prSet/>
      <dgm:spPr/>
      <dgm:t>
        <a:bodyPr/>
        <a:lstStyle/>
        <a:p>
          <a:endParaRPr lang="ru-RU"/>
        </a:p>
      </dgm:t>
    </dgm:pt>
    <dgm:pt modelId="{EE16AA20-DA2C-4614-AFB2-3C1DBEE3F601}" type="sibTrans" cxnId="{45459E9F-4E59-43C4-8CE6-AC68ED977B6A}">
      <dgm:prSet/>
      <dgm:spPr/>
      <dgm:t>
        <a:bodyPr/>
        <a:lstStyle/>
        <a:p>
          <a:endParaRPr lang="ru-RU"/>
        </a:p>
      </dgm:t>
    </dgm:pt>
    <dgm:pt modelId="{35E65B83-B14D-45E9-90F1-A5894AA700C1}" type="pres">
      <dgm:prSet presAssocID="{29024F53-A303-4EBC-AE59-021B17F2968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36F1D26-97ED-4157-BFB5-11018676BBA2}" type="pres">
      <dgm:prSet presAssocID="{A1CA5D13-7AA7-4611-AC5E-11BACB45065E}" presName="root" presStyleCnt="0"/>
      <dgm:spPr/>
      <dgm:t>
        <a:bodyPr/>
        <a:lstStyle/>
        <a:p>
          <a:endParaRPr lang="ru-RU"/>
        </a:p>
      </dgm:t>
    </dgm:pt>
    <dgm:pt modelId="{625412A0-6BD4-407B-9B8D-4BB502861CA8}" type="pres">
      <dgm:prSet presAssocID="{A1CA5D13-7AA7-4611-AC5E-11BACB45065E}" presName="rootComposite" presStyleCnt="0"/>
      <dgm:spPr/>
      <dgm:t>
        <a:bodyPr/>
        <a:lstStyle/>
        <a:p>
          <a:endParaRPr lang="ru-RU"/>
        </a:p>
      </dgm:t>
    </dgm:pt>
    <dgm:pt modelId="{B7D92D37-7E08-4031-91BB-34B906ACD417}" type="pres">
      <dgm:prSet presAssocID="{A1CA5D13-7AA7-4611-AC5E-11BACB45065E}" presName="rootText" presStyleLbl="node1" presStyleIdx="0" presStyleCnt="2" custScaleX="115100" custScaleY="55429" custLinFactNeighborX="14301" custLinFactNeighborY="1232"/>
      <dgm:spPr/>
      <dgm:t>
        <a:bodyPr/>
        <a:lstStyle/>
        <a:p>
          <a:endParaRPr lang="ru-RU"/>
        </a:p>
      </dgm:t>
    </dgm:pt>
    <dgm:pt modelId="{7C5394B4-11E5-495D-B811-7CEE527AA3CE}" type="pres">
      <dgm:prSet presAssocID="{A1CA5D13-7AA7-4611-AC5E-11BACB45065E}" presName="rootConnector" presStyleLbl="node1" presStyleIdx="0" presStyleCnt="2"/>
      <dgm:spPr/>
      <dgm:t>
        <a:bodyPr/>
        <a:lstStyle/>
        <a:p>
          <a:endParaRPr lang="ru-RU"/>
        </a:p>
      </dgm:t>
    </dgm:pt>
    <dgm:pt modelId="{8E0BFE9D-087B-4A00-8EC0-274CF5407699}" type="pres">
      <dgm:prSet presAssocID="{A1CA5D13-7AA7-4611-AC5E-11BACB45065E}" presName="childShape" presStyleCnt="0"/>
      <dgm:spPr/>
      <dgm:t>
        <a:bodyPr/>
        <a:lstStyle/>
        <a:p>
          <a:endParaRPr lang="ru-RU"/>
        </a:p>
      </dgm:t>
    </dgm:pt>
    <dgm:pt modelId="{36C0E189-41C4-41FE-908B-9E6B0F0B1CF0}" type="pres">
      <dgm:prSet presAssocID="{8D1D614A-6DE4-4062-BDA8-761711EAB56D}" presName="Name13" presStyleLbl="parChTrans1D2" presStyleIdx="0" presStyleCnt="6"/>
      <dgm:spPr/>
      <dgm:t>
        <a:bodyPr/>
        <a:lstStyle/>
        <a:p>
          <a:endParaRPr lang="ru-RU"/>
        </a:p>
      </dgm:t>
    </dgm:pt>
    <dgm:pt modelId="{4007FCA0-7DF9-42A1-9D8E-AAA86729999A}" type="pres">
      <dgm:prSet presAssocID="{9F4CC484-A0F5-46BB-9158-334C374243D2}" presName="childText" presStyleLbl="bgAcc1" presStyleIdx="0" presStyleCnt="6" custScaleX="182263" custScaleY="97539" custLinFactNeighborX="12995" custLinFactNeighborY="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53E1EB-6C8F-4534-BD42-27D22DFF4C2E}" type="pres">
      <dgm:prSet presAssocID="{9BD06680-13BC-4F8E-B878-90A230BFF765}" presName="Name13" presStyleLbl="parChTrans1D2" presStyleIdx="1" presStyleCnt="6"/>
      <dgm:spPr/>
      <dgm:t>
        <a:bodyPr/>
        <a:lstStyle/>
        <a:p>
          <a:endParaRPr lang="ru-RU"/>
        </a:p>
      </dgm:t>
    </dgm:pt>
    <dgm:pt modelId="{6585FF3E-37E6-4DAB-8868-E00D2A888744}" type="pres">
      <dgm:prSet presAssocID="{F17C8ACE-FEC2-492B-AD7A-1FF90A703351}" presName="childText" presStyleLbl="bgAcc1" presStyleIdx="1" presStyleCnt="6" custScaleX="196295" custScaleY="125485" custLinFactNeighborX="-1864" custLinFactNeighborY="-2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B481DD-B273-40D6-A194-784805875EE7}" type="pres">
      <dgm:prSet presAssocID="{40972168-3AC9-4271-8A8C-55E283734039}" presName="Name13" presStyleLbl="parChTrans1D2" presStyleIdx="2" presStyleCnt="6"/>
      <dgm:spPr/>
      <dgm:t>
        <a:bodyPr/>
        <a:lstStyle/>
        <a:p>
          <a:endParaRPr lang="ru-RU"/>
        </a:p>
      </dgm:t>
    </dgm:pt>
    <dgm:pt modelId="{BCC848C5-F2C0-42A7-B95B-150FFD91E9A4}" type="pres">
      <dgm:prSet presAssocID="{33C7EC44-DFBC-49D8-AC1D-0B0E0758ECD6}" presName="childText" presStyleLbl="bgAcc1" presStyleIdx="2" presStyleCnt="6" custScaleX="178745" custLinFactNeighborX="-25635" custLinFactNeighborY="2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FA7D8-5B4E-4A06-83A6-D19B7AFE6F54}" type="pres">
      <dgm:prSet presAssocID="{521EC7E4-3B3F-46CA-A108-F683D5912366}" presName="root" presStyleCnt="0"/>
      <dgm:spPr/>
      <dgm:t>
        <a:bodyPr/>
        <a:lstStyle/>
        <a:p>
          <a:endParaRPr lang="ru-RU"/>
        </a:p>
      </dgm:t>
    </dgm:pt>
    <dgm:pt modelId="{FC0173A0-8B97-4089-982D-199F8CEFE094}" type="pres">
      <dgm:prSet presAssocID="{521EC7E4-3B3F-46CA-A108-F683D5912366}" presName="rootComposite" presStyleCnt="0"/>
      <dgm:spPr/>
      <dgm:t>
        <a:bodyPr/>
        <a:lstStyle/>
        <a:p>
          <a:endParaRPr lang="ru-RU"/>
        </a:p>
      </dgm:t>
    </dgm:pt>
    <dgm:pt modelId="{4E4314D6-345F-4BB7-B48F-7E6E35EC7D44}" type="pres">
      <dgm:prSet presAssocID="{521EC7E4-3B3F-46CA-A108-F683D5912366}" presName="rootText" presStyleLbl="node1" presStyleIdx="1" presStyleCnt="2" custScaleX="111745" custScaleY="52915" custLinFactNeighborX="26002" custLinFactNeighborY="1242"/>
      <dgm:spPr/>
      <dgm:t>
        <a:bodyPr/>
        <a:lstStyle/>
        <a:p>
          <a:endParaRPr lang="ru-RU"/>
        </a:p>
      </dgm:t>
    </dgm:pt>
    <dgm:pt modelId="{66135F57-213D-46CE-8210-44441F81315A}" type="pres">
      <dgm:prSet presAssocID="{521EC7E4-3B3F-46CA-A108-F683D5912366}" presName="rootConnector" presStyleLbl="node1" presStyleIdx="1" presStyleCnt="2"/>
      <dgm:spPr/>
      <dgm:t>
        <a:bodyPr/>
        <a:lstStyle/>
        <a:p>
          <a:endParaRPr lang="ru-RU"/>
        </a:p>
      </dgm:t>
    </dgm:pt>
    <dgm:pt modelId="{D9A8DAC5-4003-41AD-803A-FECFE1C290B2}" type="pres">
      <dgm:prSet presAssocID="{521EC7E4-3B3F-46CA-A108-F683D5912366}" presName="childShape" presStyleCnt="0"/>
      <dgm:spPr/>
      <dgm:t>
        <a:bodyPr/>
        <a:lstStyle/>
        <a:p>
          <a:endParaRPr lang="ru-RU"/>
        </a:p>
      </dgm:t>
    </dgm:pt>
    <dgm:pt modelId="{60CE72D3-606B-439B-8D99-041E8F732151}" type="pres">
      <dgm:prSet presAssocID="{E2DD681F-2C79-4704-BD13-D0C14A280CBE}" presName="Name13" presStyleLbl="parChTrans1D2" presStyleIdx="3" presStyleCnt="6"/>
      <dgm:spPr/>
      <dgm:t>
        <a:bodyPr/>
        <a:lstStyle/>
        <a:p>
          <a:endParaRPr lang="ru-RU"/>
        </a:p>
      </dgm:t>
    </dgm:pt>
    <dgm:pt modelId="{2F81B55B-8664-4FC2-B82C-2A52F554572A}" type="pres">
      <dgm:prSet presAssocID="{C02A3DBE-0F6A-4EBC-900A-50CBF00728A9}" presName="childText" presStyleLbl="bgAcc1" presStyleIdx="3" presStyleCnt="6" custScaleX="175495" custLinFactNeighborX="39326" custLinFactNeighborY="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3F9A9E-7C8C-41A4-920F-769F3380CBEE}" type="pres">
      <dgm:prSet presAssocID="{E6FF836E-F0A1-4866-AA94-80E173E91661}" presName="Name13" presStyleLbl="parChTrans1D2" presStyleIdx="4" presStyleCnt="6"/>
      <dgm:spPr/>
      <dgm:t>
        <a:bodyPr/>
        <a:lstStyle/>
        <a:p>
          <a:endParaRPr lang="ru-RU"/>
        </a:p>
      </dgm:t>
    </dgm:pt>
    <dgm:pt modelId="{453924D5-600A-4FB5-8CE5-1A77C4679543}" type="pres">
      <dgm:prSet presAssocID="{EB6895F7-4D33-4D0A-AA57-711AE22F201B}" presName="childText" presStyleLbl="bgAcc1" presStyleIdx="4" presStyleCnt="6" custScaleX="184626" custScaleY="128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05C21-A4C2-4763-A422-E786E13E1606}" type="pres">
      <dgm:prSet presAssocID="{1D2B1A6D-AAFF-4DD3-90C6-B885E74FD097}" presName="Name13" presStyleLbl="parChTrans1D2" presStyleIdx="5" presStyleCnt="6"/>
      <dgm:spPr/>
      <dgm:t>
        <a:bodyPr/>
        <a:lstStyle/>
        <a:p>
          <a:endParaRPr lang="ru-RU"/>
        </a:p>
      </dgm:t>
    </dgm:pt>
    <dgm:pt modelId="{39E6A4C9-FD27-4ED1-8923-F18EE6CE456B}" type="pres">
      <dgm:prSet presAssocID="{5C75E291-6E4F-4869-956E-70A5D6B063E6}" presName="childText" presStyleLbl="bgAcc1" presStyleIdx="5" presStyleCnt="6" custScaleX="194588" custLinFactNeighborX="-16828" custLinFactNeighborY="-8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B461CB-7FBB-4808-893C-AED9B29B7835}" srcId="{521EC7E4-3B3F-46CA-A108-F683D5912366}" destId="{EB6895F7-4D33-4D0A-AA57-711AE22F201B}" srcOrd="1" destOrd="0" parTransId="{E6FF836E-F0A1-4866-AA94-80E173E91661}" sibTransId="{C623A6A0-4F9B-4926-9E0D-8F2205036E4D}"/>
    <dgm:cxn modelId="{B3C1EB65-6028-47C0-81AD-E8F6D85BCDF8}" type="presOf" srcId="{C02A3DBE-0F6A-4EBC-900A-50CBF00728A9}" destId="{2F81B55B-8664-4FC2-B82C-2A52F554572A}" srcOrd="0" destOrd="0" presId="urn:microsoft.com/office/officeart/2005/8/layout/hierarchy3"/>
    <dgm:cxn modelId="{7A6EE14A-028E-44D3-B5FB-DE5FEA8286C3}" type="presOf" srcId="{40972168-3AC9-4271-8A8C-55E283734039}" destId="{2CB481DD-B273-40D6-A194-784805875EE7}" srcOrd="0" destOrd="0" presId="urn:microsoft.com/office/officeart/2005/8/layout/hierarchy3"/>
    <dgm:cxn modelId="{FC34719A-49E9-4C01-8A92-9B43F30C4AAB}" type="presOf" srcId="{5C75E291-6E4F-4869-956E-70A5D6B063E6}" destId="{39E6A4C9-FD27-4ED1-8923-F18EE6CE456B}" srcOrd="0" destOrd="0" presId="urn:microsoft.com/office/officeart/2005/8/layout/hierarchy3"/>
    <dgm:cxn modelId="{45459E9F-4E59-43C4-8CE6-AC68ED977B6A}" srcId="{521EC7E4-3B3F-46CA-A108-F683D5912366}" destId="{5C75E291-6E4F-4869-956E-70A5D6B063E6}" srcOrd="2" destOrd="0" parTransId="{1D2B1A6D-AAFF-4DD3-90C6-B885E74FD097}" sibTransId="{EE16AA20-DA2C-4614-AFB2-3C1DBEE3F601}"/>
    <dgm:cxn modelId="{0FF3E5B2-0352-4EB4-B80D-FF3F487C089C}" type="presOf" srcId="{33C7EC44-DFBC-49D8-AC1D-0B0E0758ECD6}" destId="{BCC848C5-F2C0-42A7-B95B-150FFD91E9A4}" srcOrd="0" destOrd="0" presId="urn:microsoft.com/office/officeart/2005/8/layout/hierarchy3"/>
    <dgm:cxn modelId="{7D9D2234-706A-4A9E-AA08-9A0FB30634E2}" type="presOf" srcId="{29024F53-A303-4EBC-AE59-021B17F2968B}" destId="{35E65B83-B14D-45E9-90F1-A5894AA700C1}" srcOrd="0" destOrd="0" presId="urn:microsoft.com/office/officeart/2005/8/layout/hierarchy3"/>
    <dgm:cxn modelId="{597021FA-2734-43C4-9F10-75A984210652}" type="presOf" srcId="{521EC7E4-3B3F-46CA-A108-F683D5912366}" destId="{4E4314D6-345F-4BB7-B48F-7E6E35EC7D44}" srcOrd="0" destOrd="0" presId="urn:microsoft.com/office/officeart/2005/8/layout/hierarchy3"/>
    <dgm:cxn modelId="{81AAD811-9FE0-4565-8F9F-A2B96C2F451E}" srcId="{521EC7E4-3B3F-46CA-A108-F683D5912366}" destId="{C02A3DBE-0F6A-4EBC-900A-50CBF00728A9}" srcOrd="0" destOrd="0" parTransId="{E2DD681F-2C79-4704-BD13-D0C14A280CBE}" sibTransId="{451542D6-2F7C-4DA0-974B-39013D504E2C}"/>
    <dgm:cxn modelId="{4AB907FC-8639-4EFE-AD28-87149875FF05}" type="presOf" srcId="{EB6895F7-4D33-4D0A-AA57-711AE22F201B}" destId="{453924D5-600A-4FB5-8CE5-1A77C4679543}" srcOrd="0" destOrd="0" presId="urn:microsoft.com/office/officeart/2005/8/layout/hierarchy3"/>
    <dgm:cxn modelId="{E50982BC-D45F-434B-AFAF-1D4B0BAD02BD}" srcId="{29024F53-A303-4EBC-AE59-021B17F2968B}" destId="{A1CA5D13-7AA7-4611-AC5E-11BACB45065E}" srcOrd="0" destOrd="0" parTransId="{144375DC-18CB-482D-B800-BE39B9C51CBE}" sibTransId="{0889BD71-D460-4811-BE6D-DA84058BF2EA}"/>
    <dgm:cxn modelId="{C753E9B5-13F4-4456-8E42-D5FD38B4DD50}" type="presOf" srcId="{1D2B1A6D-AAFF-4DD3-90C6-B885E74FD097}" destId="{D0205C21-A4C2-4763-A422-E786E13E1606}" srcOrd="0" destOrd="0" presId="urn:microsoft.com/office/officeart/2005/8/layout/hierarchy3"/>
    <dgm:cxn modelId="{31ABDC39-7E69-40A3-AC32-688DCBC00FD2}" type="presOf" srcId="{9BD06680-13BC-4F8E-B878-90A230BFF765}" destId="{3853E1EB-6C8F-4534-BD42-27D22DFF4C2E}" srcOrd="0" destOrd="0" presId="urn:microsoft.com/office/officeart/2005/8/layout/hierarchy3"/>
    <dgm:cxn modelId="{1C446C37-41E5-46AF-BEEC-90B9804C2411}" srcId="{29024F53-A303-4EBC-AE59-021B17F2968B}" destId="{521EC7E4-3B3F-46CA-A108-F683D5912366}" srcOrd="1" destOrd="0" parTransId="{BD21F4A8-DABB-4BAD-A139-74B3E700B273}" sibTransId="{761EAED4-6785-44D3-AA9C-492E4B2013C3}"/>
    <dgm:cxn modelId="{2A7432DF-8A47-47DA-AC87-D16B2EADAFBA}" type="presOf" srcId="{8D1D614A-6DE4-4062-BDA8-761711EAB56D}" destId="{36C0E189-41C4-41FE-908B-9E6B0F0B1CF0}" srcOrd="0" destOrd="0" presId="urn:microsoft.com/office/officeart/2005/8/layout/hierarchy3"/>
    <dgm:cxn modelId="{B788E88E-FD9F-4646-BA1E-80F5840A1141}" type="presOf" srcId="{E2DD681F-2C79-4704-BD13-D0C14A280CBE}" destId="{60CE72D3-606B-439B-8D99-041E8F732151}" srcOrd="0" destOrd="0" presId="urn:microsoft.com/office/officeart/2005/8/layout/hierarchy3"/>
    <dgm:cxn modelId="{D5FC709C-B675-49A5-A6E7-FB5FBC1ECF39}" type="presOf" srcId="{E6FF836E-F0A1-4866-AA94-80E173E91661}" destId="{FB3F9A9E-7C8C-41A4-920F-769F3380CBEE}" srcOrd="0" destOrd="0" presId="urn:microsoft.com/office/officeart/2005/8/layout/hierarchy3"/>
    <dgm:cxn modelId="{5F19D696-26E2-4A84-BBBD-48E8F01705AE}" type="presOf" srcId="{F17C8ACE-FEC2-492B-AD7A-1FF90A703351}" destId="{6585FF3E-37E6-4DAB-8868-E00D2A888744}" srcOrd="0" destOrd="0" presId="urn:microsoft.com/office/officeart/2005/8/layout/hierarchy3"/>
    <dgm:cxn modelId="{C039807E-9F80-4B71-A437-191B5AEEAE5A}" srcId="{A1CA5D13-7AA7-4611-AC5E-11BACB45065E}" destId="{F17C8ACE-FEC2-492B-AD7A-1FF90A703351}" srcOrd="1" destOrd="0" parTransId="{9BD06680-13BC-4F8E-B878-90A230BFF765}" sibTransId="{194DFCBE-6DD6-42BD-AAAD-609FC99756F0}"/>
    <dgm:cxn modelId="{7A23266D-6A67-4CCE-8272-31EA6C8F5FF2}" type="presOf" srcId="{9F4CC484-A0F5-46BB-9158-334C374243D2}" destId="{4007FCA0-7DF9-42A1-9D8E-AAA86729999A}" srcOrd="0" destOrd="0" presId="urn:microsoft.com/office/officeart/2005/8/layout/hierarchy3"/>
    <dgm:cxn modelId="{1C9C6533-EF5E-4AD4-9B02-AB8375026322}" type="presOf" srcId="{A1CA5D13-7AA7-4611-AC5E-11BACB45065E}" destId="{7C5394B4-11E5-495D-B811-7CEE527AA3CE}" srcOrd="1" destOrd="0" presId="urn:microsoft.com/office/officeart/2005/8/layout/hierarchy3"/>
    <dgm:cxn modelId="{9704BD45-43EF-4EA6-AD99-38DD3F05AEDD}" srcId="{A1CA5D13-7AA7-4611-AC5E-11BACB45065E}" destId="{9F4CC484-A0F5-46BB-9158-334C374243D2}" srcOrd="0" destOrd="0" parTransId="{8D1D614A-6DE4-4062-BDA8-761711EAB56D}" sibTransId="{975BAC7C-D35B-45AD-92D7-F870B42423F1}"/>
    <dgm:cxn modelId="{66977C57-77FD-45F9-BBE2-5B929485852E}" srcId="{A1CA5D13-7AA7-4611-AC5E-11BACB45065E}" destId="{33C7EC44-DFBC-49D8-AC1D-0B0E0758ECD6}" srcOrd="2" destOrd="0" parTransId="{40972168-3AC9-4271-8A8C-55E283734039}" sibTransId="{FA982BFD-BFA3-40E2-9B4F-7E2025D9F180}"/>
    <dgm:cxn modelId="{07A0378E-8246-47BC-A94B-4B1BD91A48A0}" type="presOf" srcId="{A1CA5D13-7AA7-4611-AC5E-11BACB45065E}" destId="{B7D92D37-7E08-4031-91BB-34B906ACD417}" srcOrd="0" destOrd="0" presId="urn:microsoft.com/office/officeart/2005/8/layout/hierarchy3"/>
    <dgm:cxn modelId="{26F7B25F-135E-47FE-91B1-FB81026A37A4}" type="presOf" srcId="{521EC7E4-3B3F-46CA-A108-F683D5912366}" destId="{66135F57-213D-46CE-8210-44441F81315A}" srcOrd="1" destOrd="0" presId="urn:microsoft.com/office/officeart/2005/8/layout/hierarchy3"/>
    <dgm:cxn modelId="{E6141D8C-B9AB-4925-A94D-A502B74147F3}" type="presParOf" srcId="{35E65B83-B14D-45E9-90F1-A5894AA700C1}" destId="{F36F1D26-97ED-4157-BFB5-11018676BBA2}" srcOrd="0" destOrd="0" presId="urn:microsoft.com/office/officeart/2005/8/layout/hierarchy3"/>
    <dgm:cxn modelId="{D32F4E86-4A4B-429C-9CCE-65192A726D85}" type="presParOf" srcId="{F36F1D26-97ED-4157-BFB5-11018676BBA2}" destId="{625412A0-6BD4-407B-9B8D-4BB502861CA8}" srcOrd="0" destOrd="0" presId="urn:microsoft.com/office/officeart/2005/8/layout/hierarchy3"/>
    <dgm:cxn modelId="{62D955DF-69F2-47A1-9B50-BA8950E9AADA}" type="presParOf" srcId="{625412A0-6BD4-407B-9B8D-4BB502861CA8}" destId="{B7D92D37-7E08-4031-91BB-34B906ACD417}" srcOrd="0" destOrd="0" presId="urn:microsoft.com/office/officeart/2005/8/layout/hierarchy3"/>
    <dgm:cxn modelId="{FF29402C-A42D-4F45-BA8E-C64792A33D84}" type="presParOf" srcId="{625412A0-6BD4-407B-9B8D-4BB502861CA8}" destId="{7C5394B4-11E5-495D-B811-7CEE527AA3CE}" srcOrd="1" destOrd="0" presId="urn:microsoft.com/office/officeart/2005/8/layout/hierarchy3"/>
    <dgm:cxn modelId="{DFD9B064-2E60-4231-ABEB-C6A0B51415C9}" type="presParOf" srcId="{F36F1D26-97ED-4157-BFB5-11018676BBA2}" destId="{8E0BFE9D-087B-4A00-8EC0-274CF5407699}" srcOrd="1" destOrd="0" presId="urn:microsoft.com/office/officeart/2005/8/layout/hierarchy3"/>
    <dgm:cxn modelId="{4209BF03-D02E-4721-B303-889CE2465D11}" type="presParOf" srcId="{8E0BFE9D-087B-4A00-8EC0-274CF5407699}" destId="{36C0E189-41C4-41FE-908B-9E6B0F0B1CF0}" srcOrd="0" destOrd="0" presId="urn:microsoft.com/office/officeart/2005/8/layout/hierarchy3"/>
    <dgm:cxn modelId="{81ACE1C9-B3DB-4995-A94F-0A4EA386400E}" type="presParOf" srcId="{8E0BFE9D-087B-4A00-8EC0-274CF5407699}" destId="{4007FCA0-7DF9-42A1-9D8E-AAA86729999A}" srcOrd="1" destOrd="0" presId="urn:microsoft.com/office/officeart/2005/8/layout/hierarchy3"/>
    <dgm:cxn modelId="{BE650D13-2280-4C66-AAD4-AB4AC97BAB9D}" type="presParOf" srcId="{8E0BFE9D-087B-4A00-8EC0-274CF5407699}" destId="{3853E1EB-6C8F-4534-BD42-27D22DFF4C2E}" srcOrd="2" destOrd="0" presId="urn:microsoft.com/office/officeart/2005/8/layout/hierarchy3"/>
    <dgm:cxn modelId="{7C2A82D8-F59A-4DAA-8E84-06FF7BB7BAD1}" type="presParOf" srcId="{8E0BFE9D-087B-4A00-8EC0-274CF5407699}" destId="{6585FF3E-37E6-4DAB-8868-E00D2A888744}" srcOrd="3" destOrd="0" presId="urn:microsoft.com/office/officeart/2005/8/layout/hierarchy3"/>
    <dgm:cxn modelId="{AD3618C9-9698-44A6-B142-43DDBA2092BE}" type="presParOf" srcId="{8E0BFE9D-087B-4A00-8EC0-274CF5407699}" destId="{2CB481DD-B273-40D6-A194-784805875EE7}" srcOrd="4" destOrd="0" presId="urn:microsoft.com/office/officeart/2005/8/layout/hierarchy3"/>
    <dgm:cxn modelId="{5B181A99-6669-4322-9123-952A0494972E}" type="presParOf" srcId="{8E0BFE9D-087B-4A00-8EC0-274CF5407699}" destId="{BCC848C5-F2C0-42A7-B95B-150FFD91E9A4}" srcOrd="5" destOrd="0" presId="urn:microsoft.com/office/officeart/2005/8/layout/hierarchy3"/>
    <dgm:cxn modelId="{D3EBB374-78FB-4859-BD02-C932246923C3}" type="presParOf" srcId="{35E65B83-B14D-45E9-90F1-A5894AA700C1}" destId="{557FA7D8-5B4E-4A06-83A6-D19B7AFE6F54}" srcOrd="1" destOrd="0" presId="urn:microsoft.com/office/officeart/2005/8/layout/hierarchy3"/>
    <dgm:cxn modelId="{0867C775-1712-470B-8885-DEADADA10A4E}" type="presParOf" srcId="{557FA7D8-5B4E-4A06-83A6-D19B7AFE6F54}" destId="{FC0173A0-8B97-4089-982D-199F8CEFE094}" srcOrd="0" destOrd="0" presId="urn:microsoft.com/office/officeart/2005/8/layout/hierarchy3"/>
    <dgm:cxn modelId="{5098CD1A-C6DF-4F23-A7AE-C8E916693841}" type="presParOf" srcId="{FC0173A0-8B97-4089-982D-199F8CEFE094}" destId="{4E4314D6-345F-4BB7-B48F-7E6E35EC7D44}" srcOrd="0" destOrd="0" presId="urn:microsoft.com/office/officeart/2005/8/layout/hierarchy3"/>
    <dgm:cxn modelId="{6B39BA5C-90E1-46CD-B1E4-3803FDE60A78}" type="presParOf" srcId="{FC0173A0-8B97-4089-982D-199F8CEFE094}" destId="{66135F57-213D-46CE-8210-44441F81315A}" srcOrd="1" destOrd="0" presId="urn:microsoft.com/office/officeart/2005/8/layout/hierarchy3"/>
    <dgm:cxn modelId="{F2FC3C18-4B5F-4489-AC71-AD3C48C58622}" type="presParOf" srcId="{557FA7D8-5B4E-4A06-83A6-D19B7AFE6F54}" destId="{D9A8DAC5-4003-41AD-803A-FECFE1C290B2}" srcOrd="1" destOrd="0" presId="urn:microsoft.com/office/officeart/2005/8/layout/hierarchy3"/>
    <dgm:cxn modelId="{5434DD97-FF5B-4424-99F2-EDC1C2F0D428}" type="presParOf" srcId="{D9A8DAC5-4003-41AD-803A-FECFE1C290B2}" destId="{60CE72D3-606B-439B-8D99-041E8F732151}" srcOrd="0" destOrd="0" presId="urn:microsoft.com/office/officeart/2005/8/layout/hierarchy3"/>
    <dgm:cxn modelId="{AE807B63-4E1F-4212-B3A9-E6314B3A7656}" type="presParOf" srcId="{D9A8DAC5-4003-41AD-803A-FECFE1C290B2}" destId="{2F81B55B-8664-4FC2-B82C-2A52F554572A}" srcOrd="1" destOrd="0" presId="urn:microsoft.com/office/officeart/2005/8/layout/hierarchy3"/>
    <dgm:cxn modelId="{9C701A73-20F8-4716-98C5-D1FAD2B2CEE6}" type="presParOf" srcId="{D9A8DAC5-4003-41AD-803A-FECFE1C290B2}" destId="{FB3F9A9E-7C8C-41A4-920F-769F3380CBEE}" srcOrd="2" destOrd="0" presId="urn:microsoft.com/office/officeart/2005/8/layout/hierarchy3"/>
    <dgm:cxn modelId="{E01EC031-F9C7-4EFE-80DD-3544E279F79B}" type="presParOf" srcId="{D9A8DAC5-4003-41AD-803A-FECFE1C290B2}" destId="{453924D5-600A-4FB5-8CE5-1A77C4679543}" srcOrd="3" destOrd="0" presId="urn:microsoft.com/office/officeart/2005/8/layout/hierarchy3"/>
    <dgm:cxn modelId="{52121551-05BE-4502-937F-15B71CB258EF}" type="presParOf" srcId="{D9A8DAC5-4003-41AD-803A-FECFE1C290B2}" destId="{D0205C21-A4C2-4763-A422-E786E13E1606}" srcOrd="4" destOrd="0" presId="urn:microsoft.com/office/officeart/2005/8/layout/hierarchy3"/>
    <dgm:cxn modelId="{2AC4718B-F265-4CAA-B669-355AF1B9C946}" type="presParOf" srcId="{D9A8DAC5-4003-41AD-803A-FECFE1C290B2}" destId="{39E6A4C9-FD27-4ED1-8923-F18EE6CE456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1F88A9-C663-4D6F-A8EE-735680AA8090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D841583-552A-4A80-BE39-33FF206DB18A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Georgia" pitchFamily="18" charset="0"/>
              <a:ea typeface="+mj-ea"/>
              <a:cs typeface="+mj-cs"/>
            </a:rPr>
            <a:t>Изготовление кормушек и оформление выставки кормушек</a:t>
          </a:r>
          <a:endParaRPr lang="ru-RU" sz="2400" dirty="0">
            <a:latin typeface="Georgia" pitchFamily="18" charset="0"/>
            <a:ea typeface="+mj-ea"/>
            <a:cs typeface="+mj-cs"/>
          </a:endParaRPr>
        </a:p>
      </dgm:t>
    </dgm:pt>
    <dgm:pt modelId="{6EDDAA39-FDB5-43F4-B9FC-C3B1A4D6546D}" type="parTrans" cxnId="{5EAFD06E-B8E8-4C57-B2A2-2FB05E6F773E}">
      <dgm:prSet/>
      <dgm:spPr/>
      <dgm:t>
        <a:bodyPr/>
        <a:lstStyle/>
        <a:p>
          <a:pPr algn="just"/>
          <a:endParaRPr lang="ru-RU"/>
        </a:p>
      </dgm:t>
    </dgm:pt>
    <dgm:pt modelId="{4FDF1F96-5008-4C3C-821B-F2899FA565B8}" type="sibTrans" cxnId="{5EAFD06E-B8E8-4C57-B2A2-2FB05E6F773E}">
      <dgm:prSet/>
      <dgm:spPr/>
      <dgm:t>
        <a:bodyPr/>
        <a:lstStyle/>
        <a:p>
          <a:pPr algn="just"/>
          <a:endParaRPr lang="ru-RU"/>
        </a:p>
      </dgm:t>
    </dgm:pt>
    <dgm:pt modelId="{CE08CC1C-8081-42D9-ACC3-1CDDBBE15153}">
      <dgm:prSet custT="1"/>
      <dgm:spPr/>
      <dgm:t>
        <a:bodyPr/>
        <a:lstStyle/>
        <a:p>
          <a:pPr algn="just"/>
          <a:r>
            <a:rPr lang="ru-RU" sz="2400" dirty="0" smtClean="0">
              <a:latin typeface="Georgia" pitchFamily="18" charset="0"/>
              <a:ea typeface="+mj-ea"/>
              <a:cs typeface="+mj-cs"/>
            </a:rPr>
            <a:t>Проведение конкурса рисунков: «Как я кормлю птиц» </a:t>
          </a:r>
          <a:endParaRPr lang="ru-RU" sz="2400" dirty="0">
            <a:latin typeface="Georgia" pitchFamily="18" charset="0"/>
            <a:ea typeface="+mj-ea"/>
            <a:cs typeface="+mj-cs"/>
          </a:endParaRPr>
        </a:p>
      </dgm:t>
    </dgm:pt>
    <dgm:pt modelId="{DE3157AD-1275-4E19-80A2-189A79C9E749}" type="parTrans" cxnId="{014714A2-FB45-4928-9389-F9EFC0BC18DC}">
      <dgm:prSet/>
      <dgm:spPr/>
      <dgm:t>
        <a:bodyPr/>
        <a:lstStyle/>
        <a:p>
          <a:pPr algn="just"/>
          <a:endParaRPr lang="ru-RU"/>
        </a:p>
      </dgm:t>
    </dgm:pt>
    <dgm:pt modelId="{AF232FD0-B91E-4D8F-A1CC-2CED4B3784E1}" type="sibTrans" cxnId="{014714A2-FB45-4928-9389-F9EFC0BC18DC}">
      <dgm:prSet/>
      <dgm:spPr/>
      <dgm:t>
        <a:bodyPr/>
        <a:lstStyle/>
        <a:p>
          <a:pPr algn="just"/>
          <a:endParaRPr lang="ru-RU"/>
        </a:p>
      </dgm:t>
    </dgm:pt>
    <dgm:pt modelId="{76E8BD01-E723-4A3D-9022-26C95722FF5D}">
      <dgm:prSet custT="1"/>
      <dgm:spPr/>
      <dgm:t>
        <a:bodyPr/>
        <a:lstStyle/>
        <a:p>
          <a:pPr algn="just"/>
          <a:r>
            <a:rPr lang="ru-RU" sz="2400" smtClean="0">
              <a:latin typeface="Georgia" pitchFamily="18" charset="0"/>
              <a:ea typeface="+mj-ea"/>
              <a:cs typeface="+mj-cs"/>
            </a:rPr>
            <a:t>Организационный момент мероприятия</a:t>
          </a:r>
          <a:endParaRPr lang="ru-RU" sz="2400" dirty="0">
            <a:latin typeface="Georgia" pitchFamily="18" charset="0"/>
            <a:ea typeface="+mj-ea"/>
            <a:cs typeface="+mj-cs"/>
          </a:endParaRPr>
        </a:p>
      </dgm:t>
    </dgm:pt>
    <dgm:pt modelId="{97DB3C2B-4651-4A1E-9F56-C6A094227947}" type="parTrans" cxnId="{16342916-A0AF-4903-9828-61F016740532}">
      <dgm:prSet/>
      <dgm:spPr/>
      <dgm:t>
        <a:bodyPr/>
        <a:lstStyle/>
        <a:p>
          <a:pPr algn="just"/>
          <a:endParaRPr lang="ru-RU"/>
        </a:p>
      </dgm:t>
    </dgm:pt>
    <dgm:pt modelId="{27459951-B63B-46AE-9EAB-B6904DE3AED4}" type="sibTrans" cxnId="{16342916-A0AF-4903-9828-61F016740532}">
      <dgm:prSet/>
      <dgm:spPr/>
      <dgm:t>
        <a:bodyPr/>
        <a:lstStyle/>
        <a:p>
          <a:pPr algn="just"/>
          <a:endParaRPr lang="ru-RU"/>
        </a:p>
      </dgm:t>
    </dgm:pt>
    <dgm:pt modelId="{044F198D-F016-4434-BEA3-C984330E23DE}">
      <dgm:prSet custT="1"/>
      <dgm:spPr/>
      <dgm:t>
        <a:bodyPr/>
        <a:lstStyle/>
        <a:p>
          <a:pPr algn="just"/>
          <a:r>
            <a:rPr lang="ru-RU" sz="2400" smtClean="0">
              <a:latin typeface="Georgia" pitchFamily="18" charset="0"/>
              <a:ea typeface="+mj-ea"/>
              <a:cs typeface="+mj-cs"/>
            </a:rPr>
            <a:t>Сбор заготовленных кормов для птиц</a:t>
          </a:r>
          <a:endParaRPr lang="ru-RU" sz="2400" dirty="0">
            <a:latin typeface="Georgia" pitchFamily="18" charset="0"/>
            <a:ea typeface="+mj-ea"/>
            <a:cs typeface="+mj-cs"/>
          </a:endParaRPr>
        </a:p>
      </dgm:t>
    </dgm:pt>
    <dgm:pt modelId="{C7F977CF-A72F-4231-9D45-FE70C14E6061}" type="parTrans" cxnId="{DBE92BD0-0FD8-4860-8073-EE5AA68BDA98}">
      <dgm:prSet/>
      <dgm:spPr/>
      <dgm:t>
        <a:bodyPr/>
        <a:lstStyle/>
        <a:p>
          <a:pPr algn="just"/>
          <a:endParaRPr lang="ru-RU"/>
        </a:p>
      </dgm:t>
    </dgm:pt>
    <dgm:pt modelId="{C434A577-5D6A-403A-88F1-1EF1869A2262}" type="sibTrans" cxnId="{DBE92BD0-0FD8-4860-8073-EE5AA68BDA98}">
      <dgm:prSet/>
      <dgm:spPr/>
      <dgm:t>
        <a:bodyPr/>
        <a:lstStyle/>
        <a:p>
          <a:pPr algn="just"/>
          <a:endParaRPr lang="ru-RU"/>
        </a:p>
      </dgm:t>
    </dgm:pt>
    <dgm:pt modelId="{F41B6926-869A-4B5B-B53A-379149C68F93}">
      <dgm:prSet custT="1"/>
      <dgm:spPr/>
      <dgm:t>
        <a:bodyPr/>
        <a:lstStyle/>
        <a:p>
          <a:pPr algn="just"/>
          <a:r>
            <a:rPr lang="ru-RU" sz="2400" smtClean="0">
              <a:latin typeface="Georgia" pitchFamily="18" charset="0"/>
              <a:ea typeface="+mj-ea"/>
              <a:cs typeface="+mj-cs"/>
            </a:rPr>
            <a:t>Проведение внеклассного мероприятия</a:t>
          </a:r>
          <a:endParaRPr lang="ru-RU" sz="2400" dirty="0">
            <a:latin typeface="Georgia" pitchFamily="18" charset="0"/>
            <a:ea typeface="+mj-ea"/>
            <a:cs typeface="+mj-cs"/>
          </a:endParaRPr>
        </a:p>
      </dgm:t>
    </dgm:pt>
    <dgm:pt modelId="{831FED76-6FB7-4EC6-BCE8-64D69E4B0F61}" type="parTrans" cxnId="{3851C60E-4B1A-4C40-8658-847CC2967106}">
      <dgm:prSet/>
      <dgm:spPr/>
      <dgm:t>
        <a:bodyPr/>
        <a:lstStyle/>
        <a:p>
          <a:pPr algn="just"/>
          <a:endParaRPr lang="ru-RU"/>
        </a:p>
      </dgm:t>
    </dgm:pt>
    <dgm:pt modelId="{4B035D3E-5836-4A5D-AF89-EDACEED80DB9}" type="sibTrans" cxnId="{3851C60E-4B1A-4C40-8658-847CC2967106}">
      <dgm:prSet/>
      <dgm:spPr/>
      <dgm:t>
        <a:bodyPr/>
        <a:lstStyle/>
        <a:p>
          <a:pPr algn="just"/>
          <a:endParaRPr lang="ru-RU"/>
        </a:p>
      </dgm:t>
    </dgm:pt>
    <dgm:pt modelId="{85536438-C09E-4E64-8BB3-16AE77B33D0E}">
      <dgm:prSet custT="1"/>
      <dgm:spPr/>
      <dgm:t>
        <a:bodyPr/>
        <a:lstStyle/>
        <a:p>
          <a:pPr algn="just"/>
          <a:r>
            <a:rPr lang="ru-RU" sz="2400" smtClean="0">
              <a:latin typeface="Georgia" pitchFamily="18" charset="0"/>
            </a:rPr>
            <a:t>Подведение итогов мероприятия</a:t>
          </a:r>
          <a:endParaRPr lang="ru-RU" sz="2400" dirty="0">
            <a:latin typeface="Georgia" pitchFamily="18" charset="0"/>
          </a:endParaRPr>
        </a:p>
      </dgm:t>
    </dgm:pt>
    <dgm:pt modelId="{E1EFD409-82F9-4A72-9787-6A5D198A0213}" type="parTrans" cxnId="{AECCE7CF-D7A3-4821-B75B-D8B0F4D26AB8}">
      <dgm:prSet/>
      <dgm:spPr/>
      <dgm:t>
        <a:bodyPr/>
        <a:lstStyle/>
        <a:p>
          <a:pPr algn="just"/>
          <a:endParaRPr lang="ru-RU"/>
        </a:p>
      </dgm:t>
    </dgm:pt>
    <dgm:pt modelId="{FB061505-3861-493D-9413-4115BBFD448D}" type="sibTrans" cxnId="{AECCE7CF-D7A3-4821-B75B-D8B0F4D26AB8}">
      <dgm:prSet/>
      <dgm:spPr/>
      <dgm:t>
        <a:bodyPr/>
        <a:lstStyle/>
        <a:p>
          <a:pPr algn="just"/>
          <a:endParaRPr lang="ru-RU"/>
        </a:p>
      </dgm:t>
    </dgm:pt>
    <dgm:pt modelId="{48AA4572-F796-4042-9BEA-8A607B33DC3B}" type="pres">
      <dgm:prSet presAssocID="{981F88A9-C663-4D6F-A8EE-735680AA809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EBB2914-0538-4824-AB5A-DA2DEEC21BD4}" type="pres">
      <dgm:prSet presAssocID="{981F88A9-C663-4D6F-A8EE-735680AA8090}" presName="Name1" presStyleCnt="0"/>
      <dgm:spPr/>
      <dgm:t>
        <a:bodyPr/>
        <a:lstStyle/>
        <a:p>
          <a:endParaRPr lang="ru-RU"/>
        </a:p>
      </dgm:t>
    </dgm:pt>
    <dgm:pt modelId="{EF231BAB-F9F8-4BC3-ACC6-EC5A3B42007F}" type="pres">
      <dgm:prSet presAssocID="{981F88A9-C663-4D6F-A8EE-735680AA8090}" presName="cycle" presStyleCnt="0"/>
      <dgm:spPr/>
      <dgm:t>
        <a:bodyPr/>
        <a:lstStyle/>
        <a:p>
          <a:endParaRPr lang="ru-RU"/>
        </a:p>
      </dgm:t>
    </dgm:pt>
    <dgm:pt modelId="{8BB7BA4E-2FC6-4EE7-AA76-29AADA26528F}" type="pres">
      <dgm:prSet presAssocID="{981F88A9-C663-4D6F-A8EE-735680AA8090}" presName="srcNode" presStyleLbl="node1" presStyleIdx="0" presStyleCnt="6"/>
      <dgm:spPr/>
      <dgm:t>
        <a:bodyPr/>
        <a:lstStyle/>
        <a:p>
          <a:endParaRPr lang="ru-RU"/>
        </a:p>
      </dgm:t>
    </dgm:pt>
    <dgm:pt modelId="{EAA23E0D-6B73-46FA-84B3-6DA456D8AC9F}" type="pres">
      <dgm:prSet presAssocID="{981F88A9-C663-4D6F-A8EE-735680AA8090}" presName="conn" presStyleLbl="parChTrans1D2" presStyleIdx="0" presStyleCnt="1"/>
      <dgm:spPr/>
      <dgm:t>
        <a:bodyPr/>
        <a:lstStyle/>
        <a:p>
          <a:endParaRPr lang="ru-RU"/>
        </a:p>
      </dgm:t>
    </dgm:pt>
    <dgm:pt modelId="{99380A90-14F3-4596-9CAC-09797F256961}" type="pres">
      <dgm:prSet presAssocID="{981F88A9-C663-4D6F-A8EE-735680AA8090}" presName="extraNode" presStyleLbl="node1" presStyleIdx="0" presStyleCnt="6"/>
      <dgm:spPr/>
      <dgm:t>
        <a:bodyPr/>
        <a:lstStyle/>
        <a:p>
          <a:endParaRPr lang="ru-RU"/>
        </a:p>
      </dgm:t>
    </dgm:pt>
    <dgm:pt modelId="{53D29B30-3741-4F82-BAC1-FBE5E2FF6C72}" type="pres">
      <dgm:prSet presAssocID="{981F88A9-C663-4D6F-A8EE-735680AA8090}" presName="dstNode" presStyleLbl="node1" presStyleIdx="0" presStyleCnt="6"/>
      <dgm:spPr/>
      <dgm:t>
        <a:bodyPr/>
        <a:lstStyle/>
        <a:p>
          <a:endParaRPr lang="ru-RU"/>
        </a:p>
      </dgm:t>
    </dgm:pt>
    <dgm:pt modelId="{ED9DC637-EABC-4808-B431-3854DD8CC0AC}" type="pres">
      <dgm:prSet presAssocID="{76E8BD01-E723-4A3D-9022-26C95722FF5D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1278DE-794B-4F18-AB88-921DF2C2AD50}" type="pres">
      <dgm:prSet presAssocID="{76E8BD01-E723-4A3D-9022-26C95722FF5D}" presName="accent_1" presStyleCnt="0"/>
      <dgm:spPr/>
      <dgm:t>
        <a:bodyPr/>
        <a:lstStyle/>
        <a:p>
          <a:endParaRPr lang="ru-RU"/>
        </a:p>
      </dgm:t>
    </dgm:pt>
    <dgm:pt modelId="{219DD67E-C973-4015-AD41-24686DC9C197}" type="pres">
      <dgm:prSet presAssocID="{76E8BD01-E723-4A3D-9022-26C95722FF5D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D318E060-A52F-4E06-A55A-29514BD9EC4A}" type="pres">
      <dgm:prSet presAssocID="{CE08CC1C-8081-42D9-ACC3-1CDDBBE15153}" presName="text_2" presStyleLbl="node1" presStyleIdx="1" presStyleCnt="6" custScaleY="133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30A00-071D-4106-B1D9-96CE890EF854}" type="pres">
      <dgm:prSet presAssocID="{CE08CC1C-8081-42D9-ACC3-1CDDBBE15153}" presName="accent_2" presStyleCnt="0"/>
      <dgm:spPr/>
      <dgm:t>
        <a:bodyPr/>
        <a:lstStyle/>
        <a:p>
          <a:endParaRPr lang="ru-RU"/>
        </a:p>
      </dgm:t>
    </dgm:pt>
    <dgm:pt modelId="{00656917-BEF6-4EF0-ADB7-9755BE7A6DBC}" type="pres">
      <dgm:prSet presAssocID="{CE08CC1C-8081-42D9-ACC3-1CDDBBE15153}" presName="accentRepeatNode" presStyleLbl="solidFgAcc1" presStyleIdx="1" presStyleCnt="6"/>
      <dgm:spPr/>
      <dgm:t>
        <a:bodyPr/>
        <a:lstStyle/>
        <a:p>
          <a:endParaRPr lang="ru-RU"/>
        </a:p>
      </dgm:t>
    </dgm:pt>
    <dgm:pt modelId="{3682A874-4433-4CF5-91AF-BD1432BD0D8F}" type="pres">
      <dgm:prSet presAssocID="{1D841583-552A-4A80-BE39-33FF206DB18A}" presName="text_3" presStyleLbl="node1" presStyleIdx="2" presStyleCnt="6" custScaleY="149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8FA6D-BBE6-41A3-B2E5-C483AC93211B}" type="pres">
      <dgm:prSet presAssocID="{1D841583-552A-4A80-BE39-33FF206DB18A}" presName="accent_3" presStyleCnt="0"/>
      <dgm:spPr/>
      <dgm:t>
        <a:bodyPr/>
        <a:lstStyle/>
        <a:p>
          <a:endParaRPr lang="ru-RU"/>
        </a:p>
      </dgm:t>
    </dgm:pt>
    <dgm:pt modelId="{F5A37E99-D0CF-4CB1-8177-E3E8E1F295D9}" type="pres">
      <dgm:prSet presAssocID="{1D841583-552A-4A80-BE39-33FF206DB18A}" presName="accentRepeatNode" presStyleLbl="solidFgAcc1" presStyleIdx="2" presStyleCnt="6"/>
      <dgm:spPr/>
      <dgm:t>
        <a:bodyPr/>
        <a:lstStyle/>
        <a:p>
          <a:endParaRPr lang="ru-RU"/>
        </a:p>
      </dgm:t>
    </dgm:pt>
    <dgm:pt modelId="{F4E97430-B886-44C9-98E5-749E96B82FB3}" type="pres">
      <dgm:prSet presAssocID="{044F198D-F016-4434-BEA3-C984330E23DE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AB08E-C613-4D19-AA21-2512E59C4A8F}" type="pres">
      <dgm:prSet presAssocID="{044F198D-F016-4434-BEA3-C984330E23DE}" presName="accent_4" presStyleCnt="0"/>
      <dgm:spPr/>
      <dgm:t>
        <a:bodyPr/>
        <a:lstStyle/>
        <a:p>
          <a:endParaRPr lang="ru-RU"/>
        </a:p>
      </dgm:t>
    </dgm:pt>
    <dgm:pt modelId="{70C1A5CD-7DFA-454E-9034-38421966B6BA}" type="pres">
      <dgm:prSet presAssocID="{044F198D-F016-4434-BEA3-C984330E23DE}" presName="accentRepeatNode" presStyleLbl="solidFgAcc1" presStyleIdx="3" presStyleCnt="6"/>
      <dgm:spPr/>
      <dgm:t>
        <a:bodyPr/>
        <a:lstStyle/>
        <a:p>
          <a:endParaRPr lang="ru-RU"/>
        </a:p>
      </dgm:t>
    </dgm:pt>
    <dgm:pt modelId="{C6B472DF-FBC3-4495-8071-1C486E703496}" type="pres">
      <dgm:prSet presAssocID="{F41B6926-869A-4B5B-B53A-379149C68F9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FFCE0E-F6A3-45B8-8E58-6B07719C152B}" type="pres">
      <dgm:prSet presAssocID="{F41B6926-869A-4B5B-B53A-379149C68F93}" presName="accent_5" presStyleCnt="0"/>
      <dgm:spPr/>
      <dgm:t>
        <a:bodyPr/>
        <a:lstStyle/>
        <a:p>
          <a:endParaRPr lang="ru-RU"/>
        </a:p>
      </dgm:t>
    </dgm:pt>
    <dgm:pt modelId="{7099F33F-9644-464C-8C44-35750853C26B}" type="pres">
      <dgm:prSet presAssocID="{F41B6926-869A-4B5B-B53A-379149C68F93}" presName="accentRepeatNode" presStyleLbl="solidFgAcc1" presStyleIdx="4" presStyleCnt="6"/>
      <dgm:spPr/>
      <dgm:t>
        <a:bodyPr/>
        <a:lstStyle/>
        <a:p>
          <a:endParaRPr lang="ru-RU"/>
        </a:p>
      </dgm:t>
    </dgm:pt>
    <dgm:pt modelId="{E743402A-EFE9-4CA8-B085-53C70CCD17A2}" type="pres">
      <dgm:prSet presAssocID="{85536438-C09E-4E64-8BB3-16AE77B33D0E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284DC-28BB-4193-B066-D6693E4ECB56}" type="pres">
      <dgm:prSet presAssocID="{85536438-C09E-4E64-8BB3-16AE77B33D0E}" presName="accent_6" presStyleCnt="0"/>
      <dgm:spPr/>
      <dgm:t>
        <a:bodyPr/>
        <a:lstStyle/>
        <a:p>
          <a:endParaRPr lang="ru-RU"/>
        </a:p>
      </dgm:t>
    </dgm:pt>
    <dgm:pt modelId="{03BED15A-B544-4C61-A925-6DBE9F78930A}" type="pres">
      <dgm:prSet presAssocID="{85536438-C09E-4E64-8BB3-16AE77B33D0E}" presName="accentRepeatNode" presStyleLbl="solidFgAcc1" presStyleIdx="5" presStyleCnt="6"/>
      <dgm:spPr/>
      <dgm:t>
        <a:bodyPr/>
        <a:lstStyle/>
        <a:p>
          <a:endParaRPr lang="ru-RU"/>
        </a:p>
      </dgm:t>
    </dgm:pt>
  </dgm:ptLst>
  <dgm:cxnLst>
    <dgm:cxn modelId="{A78E53F6-0936-440B-A49A-FCCF321B0A81}" type="presOf" srcId="{76E8BD01-E723-4A3D-9022-26C95722FF5D}" destId="{ED9DC637-EABC-4808-B431-3854DD8CC0AC}" srcOrd="0" destOrd="0" presId="urn:microsoft.com/office/officeart/2008/layout/VerticalCurvedList"/>
    <dgm:cxn modelId="{D9CF47BF-EE6B-4F56-A8D5-617147C15074}" type="presOf" srcId="{85536438-C09E-4E64-8BB3-16AE77B33D0E}" destId="{E743402A-EFE9-4CA8-B085-53C70CCD17A2}" srcOrd="0" destOrd="0" presId="urn:microsoft.com/office/officeart/2008/layout/VerticalCurvedList"/>
    <dgm:cxn modelId="{3851C60E-4B1A-4C40-8658-847CC2967106}" srcId="{981F88A9-C663-4D6F-A8EE-735680AA8090}" destId="{F41B6926-869A-4B5B-B53A-379149C68F93}" srcOrd="4" destOrd="0" parTransId="{831FED76-6FB7-4EC6-BCE8-64D69E4B0F61}" sibTransId="{4B035D3E-5836-4A5D-AF89-EDACEED80DB9}"/>
    <dgm:cxn modelId="{014714A2-FB45-4928-9389-F9EFC0BC18DC}" srcId="{981F88A9-C663-4D6F-A8EE-735680AA8090}" destId="{CE08CC1C-8081-42D9-ACC3-1CDDBBE15153}" srcOrd="1" destOrd="0" parTransId="{DE3157AD-1275-4E19-80A2-189A79C9E749}" sibTransId="{AF232FD0-B91E-4D8F-A1CC-2CED4B3784E1}"/>
    <dgm:cxn modelId="{2092FCE6-086F-4B50-8D13-E202AF1F974F}" type="presOf" srcId="{F41B6926-869A-4B5B-B53A-379149C68F93}" destId="{C6B472DF-FBC3-4495-8071-1C486E703496}" srcOrd="0" destOrd="0" presId="urn:microsoft.com/office/officeart/2008/layout/VerticalCurvedList"/>
    <dgm:cxn modelId="{0DBE59B4-BD71-4ED2-B37C-3F52B614D8F0}" type="presOf" srcId="{981F88A9-C663-4D6F-A8EE-735680AA8090}" destId="{48AA4572-F796-4042-9BEA-8A607B33DC3B}" srcOrd="0" destOrd="0" presId="urn:microsoft.com/office/officeart/2008/layout/VerticalCurvedList"/>
    <dgm:cxn modelId="{D1B04D68-F40F-46D4-8F36-933F333D9DEF}" type="presOf" srcId="{CE08CC1C-8081-42D9-ACC3-1CDDBBE15153}" destId="{D318E060-A52F-4E06-A55A-29514BD9EC4A}" srcOrd="0" destOrd="0" presId="urn:microsoft.com/office/officeart/2008/layout/VerticalCurvedList"/>
    <dgm:cxn modelId="{16342916-A0AF-4903-9828-61F016740532}" srcId="{981F88A9-C663-4D6F-A8EE-735680AA8090}" destId="{76E8BD01-E723-4A3D-9022-26C95722FF5D}" srcOrd="0" destOrd="0" parTransId="{97DB3C2B-4651-4A1E-9F56-C6A094227947}" sibTransId="{27459951-B63B-46AE-9EAB-B6904DE3AED4}"/>
    <dgm:cxn modelId="{B99B6FEF-E429-455C-90F7-53DB8F794809}" type="presOf" srcId="{1D841583-552A-4A80-BE39-33FF206DB18A}" destId="{3682A874-4433-4CF5-91AF-BD1432BD0D8F}" srcOrd="0" destOrd="0" presId="urn:microsoft.com/office/officeart/2008/layout/VerticalCurvedList"/>
    <dgm:cxn modelId="{CF87B757-DE73-4FC0-8FBC-D8F900203601}" type="presOf" srcId="{27459951-B63B-46AE-9EAB-B6904DE3AED4}" destId="{EAA23E0D-6B73-46FA-84B3-6DA456D8AC9F}" srcOrd="0" destOrd="0" presId="urn:microsoft.com/office/officeart/2008/layout/VerticalCurvedList"/>
    <dgm:cxn modelId="{2037B904-56D0-4724-BB7A-BD2450C4B95D}" type="presOf" srcId="{044F198D-F016-4434-BEA3-C984330E23DE}" destId="{F4E97430-B886-44C9-98E5-749E96B82FB3}" srcOrd="0" destOrd="0" presId="urn:microsoft.com/office/officeart/2008/layout/VerticalCurvedList"/>
    <dgm:cxn modelId="{5EAFD06E-B8E8-4C57-B2A2-2FB05E6F773E}" srcId="{981F88A9-C663-4D6F-A8EE-735680AA8090}" destId="{1D841583-552A-4A80-BE39-33FF206DB18A}" srcOrd="2" destOrd="0" parTransId="{6EDDAA39-FDB5-43F4-B9FC-C3B1A4D6546D}" sibTransId="{4FDF1F96-5008-4C3C-821B-F2899FA565B8}"/>
    <dgm:cxn modelId="{AECCE7CF-D7A3-4821-B75B-D8B0F4D26AB8}" srcId="{981F88A9-C663-4D6F-A8EE-735680AA8090}" destId="{85536438-C09E-4E64-8BB3-16AE77B33D0E}" srcOrd="5" destOrd="0" parTransId="{E1EFD409-82F9-4A72-9787-6A5D198A0213}" sibTransId="{FB061505-3861-493D-9413-4115BBFD448D}"/>
    <dgm:cxn modelId="{DBE92BD0-0FD8-4860-8073-EE5AA68BDA98}" srcId="{981F88A9-C663-4D6F-A8EE-735680AA8090}" destId="{044F198D-F016-4434-BEA3-C984330E23DE}" srcOrd="3" destOrd="0" parTransId="{C7F977CF-A72F-4231-9D45-FE70C14E6061}" sibTransId="{C434A577-5D6A-403A-88F1-1EF1869A2262}"/>
    <dgm:cxn modelId="{57FF3387-C2DB-4F7B-AE0F-A03CD9BB6D9A}" type="presParOf" srcId="{48AA4572-F796-4042-9BEA-8A607B33DC3B}" destId="{EEBB2914-0538-4824-AB5A-DA2DEEC21BD4}" srcOrd="0" destOrd="0" presId="urn:microsoft.com/office/officeart/2008/layout/VerticalCurvedList"/>
    <dgm:cxn modelId="{D58A8493-0261-406C-851C-E3019EF6B2A6}" type="presParOf" srcId="{EEBB2914-0538-4824-AB5A-DA2DEEC21BD4}" destId="{EF231BAB-F9F8-4BC3-ACC6-EC5A3B42007F}" srcOrd="0" destOrd="0" presId="urn:microsoft.com/office/officeart/2008/layout/VerticalCurvedList"/>
    <dgm:cxn modelId="{7D08D4F3-52E1-4BB5-B1F2-A8D19059C1D6}" type="presParOf" srcId="{EF231BAB-F9F8-4BC3-ACC6-EC5A3B42007F}" destId="{8BB7BA4E-2FC6-4EE7-AA76-29AADA26528F}" srcOrd="0" destOrd="0" presId="urn:microsoft.com/office/officeart/2008/layout/VerticalCurvedList"/>
    <dgm:cxn modelId="{72FBBB78-2214-4A58-BA93-532367CC9754}" type="presParOf" srcId="{EF231BAB-F9F8-4BC3-ACC6-EC5A3B42007F}" destId="{EAA23E0D-6B73-46FA-84B3-6DA456D8AC9F}" srcOrd="1" destOrd="0" presId="urn:microsoft.com/office/officeart/2008/layout/VerticalCurvedList"/>
    <dgm:cxn modelId="{2C9FFFFA-C13E-4CC8-8B8D-08D7C6B34A64}" type="presParOf" srcId="{EF231BAB-F9F8-4BC3-ACC6-EC5A3B42007F}" destId="{99380A90-14F3-4596-9CAC-09797F256961}" srcOrd="2" destOrd="0" presId="urn:microsoft.com/office/officeart/2008/layout/VerticalCurvedList"/>
    <dgm:cxn modelId="{2EF7BF48-38E7-4A13-975D-1D8BBB66B5DE}" type="presParOf" srcId="{EF231BAB-F9F8-4BC3-ACC6-EC5A3B42007F}" destId="{53D29B30-3741-4F82-BAC1-FBE5E2FF6C72}" srcOrd="3" destOrd="0" presId="urn:microsoft.com/office/officeart/2008/layout/VerticalCurvedList"/>
    <dgm:cxn modelId="{C9B2981A-A79E-4525-886C-1CEBD74275BE}" type="presParOf" srcId="{EEBB2914-0538-4824-AB5A-DA2DEEC21BD4}" destId="{ED9DC637-EABC-4808-B431-3854DD8CC0AC}" srcOrd="1" destOrd="0" presId="urn:microsoft.com/office/officeart/2008/layout/VerticalCurvedList"/>
    <dgm:cxn modelId="{8902002F-1134-4185-B3C9-1D50B8577FB6}" type="presParOf" srcId="{EEBB2914-0538-4824-AB5A-DA2DEEC21BD4}" destId="{821278DE-794B-4F18-AB88-921DF2C2AD50}" srcOrd="2" destOrd="0" presId="urn:microsoft.com/office/officeart/2008/layout/VerticalCurvedList"/>
    <dgm:cxn modelId="{BFAFF5B4-06D4-4AEE-BCE0-E706C9B9752A}" type="presParOf" srcId="{821278DE-794B-4F18-AB88-921DF2C2AD50}" destId="{219DD67E-C973-4015-AD41-24686DC9C197}" srcOrd="0" destOrd="0" presId="urn:microsoft.com/office/officeart/2008/layout/VerticalCurvedList"/>
    <dgm:cxn modelId="{05C5502B-3147-4912-B8D9-13A9599B0373}" type="presParOf" srcId="{EEBB2914-0538-4824-AB5A-DA2DEEC21BD4}" destId="{D318E060-A52F-4E06-A55A-29514BD9EC4A}" srcOrd="3" destOrd="0" presId="urn:microsoft.com/office/officeart/2008/layout/VerticalCurvedList"/>
    <dgm:cxn modelId="{5A857534-D925-4085-96A9-6EAA395D6B5F}" type="presParOf" srcId="{EEBB2914-0538-4824-AB5A-DA2DEEC21BD4}" destId="{9EA30A00-071D-4106-B1D9-96CE890EF854}" srcOrd="4" destOrd="0" presId="urn:microsoft.com/office/officeart/2008/layout/VerticalCurvedList"/>
    <dgm:cxn modelId="{5A84ED3C-B56F-4681-A4CF-B715A4FA48ED}" type="presParOf" srcId="{9EA30A00-071D-4106-B1D9-96CE890EF854}" destId="{00656917-BEF6-4EF0-ADB7-9755BE7A6DBC}" srcOrd="0" destOrd="0" presId="urn:microsoft.com/office/officeart/2008/layout/VerticalCurvedList"/>
    <dgm:cxn modelId="{1DFBFD5C-9979-4D46-BEAF-58618AB93A89}" type="presParOf" srcId="{EEBB2914-0538-4824-AB5A-DA2DEEC21BD4}" destId="{3682A874-4433-4CF5-91AF-BD1432BD0D8F}" srcOrd="5" destOrd="0" presId="urn:microsoft.com/office/officeart/2008/layout/VerticalCurvedList"/>
    <dgm:cxn modelId="{E12F6DDB-9575-4875-803C-5A1DAE63E5F6}" type="presParOf" srcId="{EEBB2914-0538-4824-AB5A-DA2DEEC21BD4}" destId="{0688FA6D-BBE6-41A3-B2E5-C483AC93211B}" srcOrd="6" destOrd="0" presId="urn:microsoft.com/office/officeart/2008/layout/VerticalCurvedList"/>
    <dgm:cxn modelId="{9B490305-20DC-4BED-B3F1-9AC698DFE58A}" type="presParOf" srcId="{0688FA6D-BBE6-41A3-B2E5-C483AC93211B}" destId="{F5A37E99-D0CF-4CB1-8177-E3E8E1F295D9}" srcOrd="0" destOrd="0" presId="urn:microsoft.com/office/officeart/2008/layout/VerticalCurvedList"/>
    <dgm:cxn modelId="{F0B3EE1F-A9C7-4F5C-BAF8-33D6A9C84BAB}" type="presParOf" srcId="{EEBB2914-0538-4824-AB5A-DA2DEEC21BD4}" destId="{F4E97430-B886-44C9-98E5-749E96B82FB3}" srcOrd="7" destOrd="0" presId="urn:microsoft.com/office/officeart/2008/layout/VerticalCurvedList"/>
    <dgm:cxn modelId="{04C63368-82BF-4F63-BC7C-342FCA25A67F}" type="presParOf" srcId="{EEBB2914-0538-4824-AB5A-DA2DEEC21BD4}" destId="{C23AB08E-C613-4D19-AA21-2512E59C4A8F}" srcOrd="8" destOrd="0" presId="urn:microsoft.com/office/officeart/2008/layout/VerticalCurvedList"/>
    <dgm:cxn modelId="{D054CDDF-6E68-4E74-A497-60FBD7ADD016}" type="presParOf" srcId="{C23AB08E-C613-4D19-AA21-2512E59C4A8F}" destId="{70C1A5CD-7DFA-454E-9034-38421966B6BA}" srcOrd="0" destOrd="0" presId="urn:microsoft.com/office/officeart/2008/layout/VerticalCurvedList"/>
    <dgm:cxn modelId="{4C33B8F6-1E72-4A1B-9636-6C5E9BE075B6}" type="presParOf" srcId="{EEBB2914-0538-4824-AB5A-DA2DEEC21BD4}" destId="{C6B472DF-FBC3-4495-8071-1C486E703496}" srcOrd="9" destOrd="0" presId="urn:microsoft.com/office/officeart/2008/layout/VerticalCurvedList"/>
    <dgm:cxn modelId="{DD1AD6C3-E7E5-42C3-8956-FC376EC55922}" type="presParOf" srcId="{EEBB2914-0538-4824-AB5A-DA2DEEC21BD4}" destId="{3AFFCE0E-F6A3-45B8-8E58-6B07719C152B}" srcOrd="10" destOrd="0" presId="urn:microsoft.com/office/officeart/2008/layout/VerticalCurvedList"/>
    <dgm:cxn modelId="{503B400E-1EC1-4397-BADE-30557324D75E}" type="presParOf" srcId="{3AFFCE0E-F6A3-45B8-8E58-6B07719C152B}" destId="{7099F33F-9644-464C-8C44-35750853C26B}" srcOrd="0" destOrd="0" presId="urn:microsoft.com/office/officeart/2008/layout/VerticalCurvedList"/>
    <dgm:cxn modelId="{D31D9B8C-9FB3-4425-AD3F-9A65EA412EAA}" type="presParOf" srcId="{EEBB2914-0538-4824-AB5A-DA2DEEC21BD4}" destId="{E743402A-EFE9-4CA8-B085-53C70CCD17A2}" srcOrd="11" destOrd="0" presId="urn:microsoft.com/office/officeart/2008/layout/VerticalCurvedList"/>
    <dgm:cxn modelId="{3B8138D8-94E4-4C05-8364-1B1D0464A8C4}" type="presParOf" srcId="{EEBB2914-0538-4824-AB5A-DA2DEEC21BD4}" destId="{56A284DC-28BB-4193-B066-D6693E4ECB56}" srcOrd="12" destOrd="0" presId="urn:microsoft.com/office/officeart/2008/layout/VerticalCurvedList"/>
    <dgm:cxn modelId="{5F21B7C1-B0F1-459E-BAD3-B76EBB107C05}" type="presParOf" srcId="{56A284DC-28BB-4193-B066-D6693E4ECB56}" destId="{03BED15A-B544-4C61-A925-6DBE9F78930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92D37-7E08-4031-91BB-34B906ACD417}">
      <dsp:nvSpPr>
        <dsp:cNvPr id="0" name=""/>
        <dsp:cNvSpPr/>
      </dsp:nvSpPr>
      <dsp:spPr>
        <a:xfrm>
          <a:off x="413863" y="17593"/>
          <a:ext cx="2582955" cy="621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smtClean="0">
              <a:latin typeface="Georgia" pitchFamily="18" charset="0"/>
              <a:ea typeface="+mj-ea"/>
              <a:cs typeface="+mj-cs"/>
            </a:rPr>
            <a:t>Методы</a:t>
          </a:r>
          <a:endParaRPr lang="ru-RU" sz="4400" kern="1200" dirty="0">
            <a:latin typeface="Georgia" pitchFamily="18" charset="0"/>
            <a:ea typeface="+mj-ea"/>
            <a:cs typeface="+mj-cs"/>
          </a:endParaRPr>
        </a:p>
      </dsp:txBody>
      <dsp:txXfrm>
        <a:off x="432079" y="35809"/>
        <a:ext cx="2546523" cy="585508"/>
      </dsp:txXfrm>
    </dsp:sp>
    <dsp:sp modelId="{36C0E189-41C4-41FE-908B-9E6B0F0B1CF0}">
      <dsp:nvSpPr>
        <dsp:cNvPr id="0" name=""/>
        <dsp:cNvSpPr/>
      </dsp:nvSpPr>
      <dsp:spPr>
        <a:xfrm>
          <a:off x="672158" y="639533"/>
          <a:ext cx="170663" cy="8171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7137"/>
              </a:lnTo>
              <a:lnTo>
                <a:pt x="170663" y="81713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07FCA0-7DF9-42A1-9D8E-AAA86729999A}">
      <dsp:nvSpPr>
        <dsp:cNvPr id="0" name=""/>
        <dsp:cNvSpPr/>
      </dsp:nvSpPr>
      <dsp:spPr>
        <a:xfrm>
          <a:off x="842822" y="909453"/>
          <a:ext cx="3272126" cy="109443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Georgia" pitchFamily="18" charset="0"/>
              <a:ea typeface="+mj-ea"/>
              <a:cs typeface="+mj-cs"/>
            </a:rPr>
            <a:t>Использование ИКТ при рассказе о зимующих птицах в наших краях</a:t>
          </a:r>
          <a:endParaRPr lang="ru-RU" sz="2000" kern="1200" dirty="0">
            <a:latin typeface="Georgia" pitchFamily="18" charset="0"/>
            <a:ea typeface="+mj-ea"/>
            <a:cs typeface="+mj-cs"/>
          </a:endParaRPr>
        </a:p>
      </dsp:txBody>
      <dsp:txXfrm>
        <a:off x="874877" y="941508"/>
        <a:ext cx="3208016" cy="1030324"/>
      </dsp:txXfrm>
    </dsp:sp>
    <dsp:sp modelId="{3853E1EB-6C8F-4534-BD42-27D22DFF4C2E}">
      <dsp:nvSpPr>
        <dsp:cNvPr id="0" name=""/>
        <dsp:cNvSpPr/>
      </dsp:nvSpPr>
      <dsp:spPr>
        <a:xfrm>
          <a:off x="576062" y="639533"/>
          <a:ext cx="96096" cy="2312491"/>
        </a:xfrm>
        <a:custGeom>
          <a:avLst/>
          <a:gdLst/>
          <a:ahLst/>
          <a:cxnLst/>
          <a:rect l="0" t="0" r="0" b="0"/>
          <a:pathLst>
            <a:path>
              <a:moveTo>
                <a:pt x="96096" y="0"/>
              </a:moveTo>
              <a:lnTo>
                <a:pt x="0" y="231249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85FF3E-37E6-4DAB-8868-E00D2A888744}">
      <dsp:nvSpPr>
        <dsp:cNvPr id="0" name=""/>
        <dsp:cNvSpPr/>
      </dsp:nvSpPr>
      <dsp:spPr>
        <a:xfrm>
          <a:off x="576062" y="2248023"/>
          <a:ext cx="3524040" cy="140800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Georgia" pitchFamily="18" charset="0"/>
              <a:ea typeface="+mj-ea"/>
              <a:cs typeface="+mj-cs"/>
            </a:rPr>
            <a:t>Использование ИКТ при </a:t>
          </a:r>
          <a:r>
            <a:rPr lang="ru-RU" sz="2000" kern="1200" smtClean="0">
              <a:latin typeface="Georgia" pitchFamily="18" charset="0"/>
            </a:rPr>
            <a:t>поиске информации о зимующих птицах, наблюдение за повадками птиц</a:t>
          </a:r>
          <a:endParaRPr lang="ru-RU" sz="2000" kern="1200" dirty="0">
            <a:latin typeface="Georgia" pitchFamily="18" charset="0"/>
            <a:ea typeface="+mj-ea"/>
            <a:cs typeface="+mj-cs"/>
          </a:endParaRPr>
        </a:p>
      </dsp:txBody>
      <dsp:txXfrm>
        <a:off x="617301" y="2289262"/>
        <a:ext cx="3441562" cy="1325524"/>
      </dsp:txXfrm>
    </dsp:sp>
    <dsp:sp modelId="{2CB481DD-B273-40D6-A194-784805875EE7}">
      <dsp:nvSpPr>
        <dsp:cNvPr id="0" name=""/>
        <dsp:cNvSpPr/>
      </dsp:nvSpPr>
      <dsp:spPr>
        <a:xfrm>
          <a:off x="149306" y="639533"/>
          <a:ext cx="522852" cy="3916521"/>
        </a:xfrm>
        <a:custGeom>
          <a:avLst/>
          <a:gdLst/>
          <a:ahLst/>
          <a:cxnLst/>
          <a:rect l="0" t="0" r="0" b="0"/>
          <a:pathLst>
            <a:path>
              <a:moveTo>
                <a:pt x="522852" y="0"/>
              </a:moveTo>
              <a:lnTo>
                <a:pt x="0" y="391652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C848C5-F2C0-42A7-B95B-150FFD91E9A4}">
      <dsp:nvSpPr>
        <dsp:cNvPr id="0" name=""/>
        <dsp:cNvSpPr/>
      </dsp:nvSpPr>
      <dsp:spPr>
        <a:xfrm>
          <a:off x="149306" y="3995030"/>
          <a:ext cx="3208968" cy="112204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latin typeface="Georgia" pitchFamily="18" charset="0"/>
              <a:ea typeface="+mj-ea"/>
              <a:cs typeface="+mj-cs"/>
            </a:rPr>
            <a:t>Использование ИКТ для  </a:t>
          </a:r>
          <a:r>
            <a:rPr lang="ru-RU" sz="1700" kern="1200" smtClean="0">
              <a:latin typeface="Georgia" pitchFamily="18" charset="0"/>
            </a:rPr>
            <a:t>изготовления кормушек, плакатов.</a:t>
          </a:r>
          <a:endParaRPr lang="ru-RU" sz="1700" kern="1200" dirty="0">
            <a:latin typeface="Georgia" pitchFamily="18" charset="0"/>
          </a:endParaRPr>
        </a:p>
      </dsp:txBody>
      <dsp:txXfrm>
        <a:off x="182170" y="4027894"/>
        <a:ext cx="3143240" cy="1056320"/>
      </dsp:txXfrm>
    </dsp:sp>
    <dsp:sp modelId="{4E4314D6-345F-4BB7-B48F-7E6E35EC7D44}">
      <dsp:nvSpPr>
        <dsp:cNvPr id="0" name=""/>
        <dsp:cNvSpPr/>
      </dsp:nvSpPr>
      <dsp:spPr>
        <a:xfrm>
          <a:off x="4776567" y="17705"/>
          <a:ext cx="2507666" cy="593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smtClean="0">
              <a:latin typeface="Georgia" pitchFamily="18" charset="0"/>
              <a:ea typeface="+mj-ea"/>
              <a:cs typeface="+mj-cs"/>
            </a:rPr>
            <a:t>Задачи</a:t>
          </a:r>
          <a:endParaRPr lang="ru-RU" sz="4400" kern="1200" dirty="0">
            <a:latin typeface="Georgia" pitchFamily="18" charset="0"/>
            <a:ea typeface="+mj-ea"/>
            <a:cs typeface="+mj-cs"/>
          </a:endParaRPr>
        </a:p>
      </dsp:txBody>
      <dsp:txXfrm>
        <a:off x="4793957" y="35095"/>
        <a:ext cx="2472886" cy="558951"/>
      </dsp:txXfrm>
    </dsp:sp>
    <dsp:sp modelId="{60CE72D3-606B-439B-8D99-041E8F732151}">
      <dsp:nvSpPr>
        <dsp:cNvPr id="0" name=""/>
        <dsp:cNvSpPr/>
      </dsp:nvSpPr>
      <dsp:spPr>
        <a:xfrm>
          <a:off x="5027333" y="611437"/>
          <a:ext cx="102963" cy="829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463"/>
              </a:lnTo>
              <a:lnTo>
                <a:pt x="102963" y="82946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81B55B-8664-4FC2-B82C-2A52F554572A}">
      <dsp:nvSpPr>
        <dsp:cNvPr id="0" name=""/>
        <dsp:cNvSpPr/>
      </dsp:nvSpPr>
      <dsp:spPr>
        <a:xfrm>
          <a:off x="5130297" y="879876"/>
          <a:ext cx="3150622" cy="112204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Georgia" pitchFamily="18" charset="0"/>
            </a:rPr>
            <a:t>Вовлечение обучающихся в творческую и практическую деятельность по охране и защите зимующих птиц</a:t>
          </a:r>
          <a:endParaRPr lang="ru-RU" sz="1600" kern="1200" dirty="0">
            <a:latin typeface="Georgia" pitchFamily="18" charset="0"/>
            <a:ea typeface="+mj-ea"/>
            <a:cs typeface="+mj-cs"/>
          </a:endParaRPr>
        </a:p>
      </dsp:txBody>
      <dsp:txXfrm>
        <a:off x="5163161" y="912740"/>
        <a:ext cx="3084894" cy="1056320"/>
      </dsp:txXfrm>
    </dsp:sp>
    <dsp:sp modelId="{FB3F9A9E-7C8C-41A4-920F-769F3380CBEE}">
      <dsp:nvSpPr>
        <dsp:cNvPr id="0" name=""/>
        <dsp:cNvSpPr/>
      </dsp:nvSpPr>
      <dsp:spPr>
        <a:xfrm>
          <a:off x="4694590" y="611437"/>
          <a:ext cx="332743" cy="2389856"/>
        </a:xfrm>
        <a:custGeom>
          <a:avLst/>
          <a:gdLst/>
          <a:ahLst/>
          <a:cxnLst/>
          <a:rect l="0" t="0" r="0" b="0"/>
          <a:pathLst>
            <a:path>
              <a:moveTo>
                <a:pt x="332743" y="0"/>
              </a:moveTo>
              <a:lnTo>
                <a:pt x="0" y="238985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3924D5-600A-4FB5-8CE5-1A77C4679543}">
      <dsp:nvSpPr>
        <dsp:cNvPr id="0" name=""/>
        <dsp:cNvSpPr/>
      </dsp:nvSpPr>
      <dsp:spPr>
        <a:xfrm>
          <a:off x="4694590" y="2280574"/>
          <a:ext cx="3314549" cy="144143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eorgia" pitchFamily="18" charset="0"/>
            </a:rPr>
            <a:t>Развитие потребности общения с природой и окружающим миром, ответственности за «братьев наших меньших»</a:t>
          </a:r>
          <a:endParaRPr lang="ru-RU" sz="1800" kern="1200" dirty="0">
            <a:latin typeface="Georgia" pitchFamily="18" charset="0"/>
            <a:ea typeface="+mj-ea"/>
            <a:cs typeface="+mj-cs"/>
          </a:endParaRPr>
        </a:p>
      </dsp:txBody>
      <dsp:txXfrm>
        <a:off x="4736808" y="2322792"/>
        <a:ext cx="3230113" cy="1357003"/>
      </dsp:txXfrm>
    </dsp:sp>
    <dsp:sp modelId="{D0205C21-A4C2-4763-A422-E786E13E1606}">
      <dsp:nvSpPr>
        <dsp:cNvPr id="0" name=""/>
        <dsp:cNvSpPr/>
      </dsp:nvSpPr>
      <dsp:spPr>
        <a:xfrm>
          <a:off x="4392481" y="611437"/>
          <a:ext cx="634852" cy="3853798"/>
        </a:xfrm>
        <a:custGeom>
          <a:avLst/>
          <a:gdLst/>
          <a:ahLst/>
          <a:cxnLst/>
          <a:rect l="0" t="0" r="0" b="0"/>
          <a:pathLst>
            <a:path>
              <a:moveTo>
                <a:pt x="634852" y="0"/>
              </a:moveTo>
              <a:lnTo>
                <a:pt x="0" y="385379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E6A4C9-FD27-4ED1-8923-F18EE6CE456B}">
      <dsp:nvSpPr>
        <dsp:cNvPr id="0" name=""/>
        <dsp:cNvSpPr/>
      </dsp:nvSpPr>
      <dsp:spPr>
        <a:xfrm>
          <a:off x="4392481" y="3904212"/>
          <a:ext cx="3493394" cy="112204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Georgia" pitchFamily="18" charset="0"/>
            </a:rPr>
            <a:t>Воспитание у учащихся активной жизненной позиции в сфере экологической и природоохранной деятельности</a:t>
          </a:r>
          <a:endParaRPr lang="ru-RU" sz="1700" kern="1200" dirty="0"/>
        </a:p>
      </dsp:txBody>
      <dsp:txXfrm>
        <a:off x="4425345" y="3937076"/>
        <a:ext cx="3427666" cy="1056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23E0D-6B73-46FA-84B3-6DA456D8AC9F}">
      <dsp:nvSpPr>
        <dsp:cNvPr id="0" name=""/>
        <dsp:cNvSpPr/>
      </dsp:nvSpPr>
      <dsp:spPr>
        <a:xfrm>
          <a:off x="-5572337" y="-853090"/>
          <a:ext cx="6634611" cy="6634611"/>
        </a:xfrm>
        <a:prstGeom prst="blockArc">
          <a:avLst>
            <a:gd name="adj1" fmla="val 18900000"/>
            <a:gd name="adj2" fmla="val 2700000"/>
            <a:gd name="adj3" fmla="val 326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9DC637-EABC-4808-B431-3854DD8CC0AC}">
      <dsp:nvSpPr>
        <dsp:cNvPr id="0" name=""/>
        <dsp:cNvSpPr/>
      </dsp:nvSpPr>
      <dsp:spPr>
        <a:xfrm>
          <a:off x="395911" y="259531"/>
          <a:ext cx="7551800" cy="51886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1849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Georgia" pitchFamily="18" charset="0"/>
              <a:ea typeface="+mj-ea"/>
              <a:cs typeface="+mj-cs"/>
            </a:rPr>
            <a:t>Организационный момент мероприятия</a:t>
          </a:r>
          <a:endParaRPr lang="ru-RU" sz="2400" kern="1200" dirty="0">
            <a:latin typeface="Georgia" pitchFamily="18" charset="0"/>
            <a:ea typeface="+mj-ea"/>
            <a:cs typeface="+mj-cs"/>
          </a:endParaRPr>
        </a:p>
      </dsp:txBody>
      <dsp:txXfrm>
        <a:off x="395911" y="259531"/>
        <a:ext cx="7551800" cy="518865"/>
      </dsp:txXfrm>
    </dsp:sp>
    <dsp:sp modelId="{219DD67E-C973-4015-AD41-24686DC9C197}">
      <dsp:nvSpPr>
        <dsp:cNvPr id="0" name=""/>
        <dsp:cNvSpPr/>
      </dsp:nvSpPr>
      <dsp:spPr>
        <a:xfrm>
          <a:off x="71620" y="194673"/>
          <a:ext cx="648581" cy="648581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318E060-A52F-4E06-A55A-29514BD9EC4A}">
      <dsp:nvSpPr>
        <dsp:cNvPr id="0" name=""/>
        <dsp:cNvSpPr/>
      </dsp:nvSpPr>
      <dsp:spPr>
        <a:xfrm>
          <a:off x="822713" y="951881"/>
          <a:ext cx="7124998" cy="69056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1849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Georgia" pitchFamily="18" charset="0"/>
              <a:ea typeface="+mj-ea"/>
              <a:cs typeface="+mj-cs"/>
            </a:rPr>
            <a:t>Проведение конкурса рисунков: «Как я кормлю птиц» </a:t>
          </a:r>
          <a:endParaRPr lang="ru-RU" sz="2400" kern="1200" dirty="0">
            <a:latin typeface="Georgia" pitchFamily="18" charset="0"/>
            <a:ea typeface="+mj-ea"/>
            <a:cs typeface="+mj-cs"/>
          </a:endParaRPr>
        </a:p>
      </dsp:txBody>
      <dsp:txXfrm>
        <a:off x="822713" y="951881"/>
        <a:ext cx="7124998" cy="690562"/>
      </dsp:txXfrm>
    </dsp:sp>
    <dsp:sp modelId="{00656917-BEF6-4EF0-ADB7-9755BE7A6DBC}">
      <dsp:nvSpPr>
        <dsp:cNvPr id="0" name=""/>
        <dsp:cNvSpPr/>
      </dsp:nvSpPr>
      <dsp:spPr>
        <a:xfrm>
          <a:off x="498423" y="972872"/>
          <a:ext cx="648581" cy="648581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682A874-4433-4CF5-91AF-BD1432BD0D8F}">
      <dsp:nvSpPr>
        <dsp:cNvPr id="0" name=""/>
        <dsp:cNvSpPr/>
      </dsp:nvSpPr>
      <dsp:spPr>
        <a:xfrm>
          <a:off x="1017879" y="1686675"/>
          <a:ext cx="6929832" cy="77737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1849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Georgia" pitchFamily="18" charset="0"/>
              <a:ea typeface="+mj-ea"/>
              <a:cs typeface="+mj-cs"/>
            </a:rPr>
            <a:t>Изготовление кормушек и оформление выставки кормушек</a:t>
          </a:r>
          <a:endParaRPr lang="ru-RU" sz="2400" kern="1200" dirty="0">
            <a:latin typeface="Georgia" pitchFamily="18" charset="0"/>
            <a:ea typeface="+mj-ea"/>
            <a:cs typeface="+mj-cs"/>
          </a:endParaRPr>
        </a:p>
      </dsp:txBody>
      <dsp:txXfrm>
        <a:off x="1017879" y="1686675"/>
        <a:ext cx="6929832" cy="777374"/>
      </dsp:txXfrm>
    </dsp:sp>
    <dsp:sp modelId="{F5A37E99-D0CF-4CB1-8177-E3E8E1F295D9}">
      <dsp:nvSpPr>
        <dsp:cNvPr id="0" name=""/>
        <dsp:cNvSpPr/>
      </dsp:nvSpPr>
      <dsp:spPr>
        <a:xfrm>
          <a:off x="693588" y="1751071"/>
          <a:ext cx="648581" cy="648581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4E97430-B886-44C9-98E5-749E96B82FB3}">
      <dsp:nvSpPr>
        <dsp:cNvPr id="0" name=""/>
        <dsp:cNvSpPr/>
      </dsp:nvSpPr>
      <dsp:spPr>
        <a:xfrm>
          <a:off x="1017879" y="2593636"/>
          <a:ext cx="6929832" cy="51886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1849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Georgia" pitchFamily="18" charset="0"/>
              <a:ea typeface="+mj-ea"/>
              <a:cs typeface="+mj-cs"/>
            </a:rPr>
            <a:t>Сбор заготовленных кормов для птиц</a:t>
          </a:r>
          <a:endParaRPr lang="ru-RU" sz="2400" kern="1200" dirty="0">
            <a:latin typeface="Georgia" pitchFamily="18" charset="0"/>
            <a:ea typeface="+mj-ea"/>
            <a:cs typeface="+mj-cs"/>
          </a:endParaRPr>
        </a:p>
      </dsp:txBody>
      <dsp:txXfrm>
        <a:off x="1017879" y="2593636"/>
        <a:ext cx="6929832" cy="518865"/>
      </dsp:txXfrm>
    </dsp:sp>
    <dsp:sp modelId="{70C1A5CD-7DFA-454E-9034-38421966B6BA}">
      <dsp:nvSpPr>
        <dsp:cNvPr id="0" name=""/>
        <dsp:cNvSpPr/>
      </dsp:nvSpPr>
      <dsp:spPr>
        <a:xfrm>
          <a:off x="693588" y="2528777"/>
          <a:ext cx="648581" cy="648581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6B472DF-FBC3-4495-8071-1C486E703496}">
      <dsp:nvSpPr>
        <dsp:cNvPr id="0" name=""/>
        <dsp:cNvSpPr/>
      </dsp:nvSpPr>
      <dsp:spPr>
        <a:xfrm>
          <a:off x="822713" y="3371835"/>
          <a:ext cx="7124998" cy="51886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1849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Georgia" pitchFamily="18" charset="0"/>
              <a:ea typeface="+mj-ea"/>
              <a:cs typeface="+mj-cs"/>
            </a:rPr>
            <a:t>Проведение внеклассного мероприятия</a:t>
          </a:r>
          <a:endParaRPr lang="ru-RU" sz="2400" kern="1200" dirty="0">
            <a:latin typeface="Georgia" pitchFamily="18" charset="0"/>
            <a:ea typeface="+mj-ea"/>
            <a:cs typeface="+mj-cs"/>
          </a:endParaRPr>
        </a:p>
      </dsp:txBody>
      <dsp:txXfrm>
        <a:off x="822713" y="3371835"/>
        <a:ext cx="7124998" cy="518865"/>
      </dsp:txXfrm>
    </dsp:sp>
    <dsp:sp modelId="{7099F33F-9644-464C-8C44-35750853C26B}">
      <dsp:nvSpPr>
        <dsp:cNvPr id="0" name=""/>
        <dsp:cNvSpPr/>
      </dsp:nvSpPr>
      <dsp:spPr>
        <a:xfrm>
          <a:off x="498423" y="3306977"/>
          <a:ext cx="648581" cy="648581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743402A-EFE9-4CA8-B085-53C70CCD17A2}">
      <dsp:nvSpPr>
        <dsp:cNvPr id="0" name=""/>
        <dsp:cNvSpPr/>
      </dsp:nvSpPr>
      <dsp:spPr>
        <a:xfrm>
          <a:off x="395911" y="4150034"/>
          <a:ext cx="7551800" cy="51886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1849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Georgia" pitchFamily="18" charset="0"/>
            </a:rPr>
            <a:t>Подведение итогов мероприятия</a:t>
          </a:r>
          <a:endParaRPr lang="ru-RU" sz="2400" kern="1200" dirty="0">
            <a:latin typeface="Georgia" pitchFamily="18" charset="0"/>
          </a:endParaRPr>
        </a:p>
      </dsp:txBody>
      <dsp:txXfrm>
        <a:off x="395911" y="4150034"/>
        <a:ext cx="7551800" cy="518865"/>
      </dsp:txXfrm>
    </dsp:sp>
    <dsp:sp modelId="{03BED15A-B544-4C61-A925-6DBE9F78930A}">
      <dsp:nvSpPr>
        <dsp:cNvPr id="0" name=""/>
        <dsp:cNvSpPr/>
      </dsp:nvSpPr>
      <dsp:spPr>
        <a:xfrm>
          <a:off x="71620" y="4085176"/>
          <a:ext cx="648581" cy="648581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8F2FD-9C44-4364-8FC5-76CBD97651FC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5811E-CCE9-482C-AF11-AF82FC15B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674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5811E-CCE9-482C-AF11-AF82FC15B10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37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81E5-EF30-416A-B795-3A6BD54011F2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042B-AE52-4AD9-A723-FD1DC9E05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925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81E5-EF30-416A-B795-3A6BD54011F2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042B-AE52-4AD9-A723-FD1DC9E05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043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81E5-EF30-416A-B795-3A6BD54011F2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042B-AE52-4AD9-A723-FD1DC9E05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069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81E5-EF30-416A-B795-3A6BD54011F2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042B-AE52-4AD9-A723-FD1DC9E05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566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81E5-EF30-416A-B795-3A6BD54011F2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042B-AE52-4AD9-A723-FD1DC9E05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325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81E5-EF30-416A-B795-3A6BD54011F2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042B-AE52-4AD9-A723-FD1DC9E05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340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81E5-EF30-416A-B795-3A6BD54011F2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042B-AE52-4AD9-A723-FD1DC9E05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88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81E5-EF30-416A-B795-3A6BD54011F2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042B-AE52-4AD9-A723-FD1DC9E05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153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81E5-EF30-416A-B795-3A6BD54011F2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042B-AE52-4AD9-A723-FD1DC9E05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912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81E5-EF30-416A-B795-3A6BD54011F2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042B-AE52-4AD9-A723-FD1DC9E05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48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81E5-EF30-416A-B795-3A6BD54011F2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042B-AE52-4AD9-A723-FD1DC9E05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660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481E5-EF30-416A-B795-3A6BD54011F2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C042B-AE52-4AD9-A723-FD1DC9E05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05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897" y="257466"/>
            <a:ext cx="7772400" cy="108330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Georgia" pitchFamily="18" charset="0"/>
                <a:ea typeface="Times New Roman"/>
                <a:cs typeface="Times New Roman"/>
              </a:rPr>
              <a:t/>
            </a:r>
            <a:br>
              <a:rPr lang="ru-RU" sz="2000" dirty="0" smtClean="0">
                <a:latin typeface="Georgia" pitchFamily="18" charset="0"/>
                <a:ea typeface="Times New Roman"/>
                <a:cs typeface="Times New Roman"/>
              </a:rPr>
            </a:br>
            <a:r>
              <a:rPr lang="ru-RU" sz="2000" b="1" dirty="0" smtClean="0">
                <a:latin typeface="Georgia" pitchFamily="18" charset="0"/>
                <a:ea typeface="Times New Roman"/>
                <a:cs typeface="Times New Roman"/>
              </a:rPr>
              <a:t>Муниципального </a:t>
            </a:r>
            <a:r>
              <a:rPr lang="ru-RU" sz="2000" b="1" dirty="0">
                <a:latin typeface="Georgia" pitchFamily="18" charset="0"/>
                <a:ea typeface="Times New Roman"/>
                <a:cs typeface="Times New Roman"/>
              </a:rPr>
              <a:t>бюджетного учреждения</a:t>
            </a:r>
            <a:br>
              <a:rPr lang="ru-RU" sz="2000" b="1" dirty="0">
                <a:latin typeface="Georgia" pitchFamily="18" charset="0"/>
                <a:ea typeface="Times New Roman"/>
                <a:cs typeface="Times New Roman"/>
              </a:rPr>
            </a:br>
            <a:r>
              <a:rPr lang="ru-RU" sz="2000" b="1" dirty="0">
                <a:latin typeface="Georgia" pitchFamily="18" charset="0"/>
                <a:ea typeface="Times New Roman"/>
                <a:cs typeface="Times New Roman"/>
              </a:rPr>
              <a:t>средней общеобразовательной школы №6</a:t>
            </a:r>
            <a:br>
              <a:rPr lang="ru-RU" sz="2000" b="1" dirty="0">
                <a:latin typeface="Georgia" pitchFamily="18" charset="0"/>
                <a:ea typeface="Times New Roman"/>
                <a:cs typeface="Times New Roman"/>
              </a:rPr>
            </a:br>
            <a:r>
              <a:rPr lang="ru-RU" sz="2000" b="1" dirty="0">
                <a:latin typeface="Georgia" pitchFamily="18" charset="0"/>
                <a:ea typeface="Times New Roman"/>
                <a:cs typeface="Times New Roman"/>
              </a:rPr>
              <a:t>г</a:t>
            </a:r>
            <a:r>
              <a:rPr lang="ru-RU" sz="2000" b="1" dirty="0" smtClean="0">
                <a:latin typeface="Georgia" pitchFamily="18" charset="0"/>
                <a:ea typeface="Times New Roman"/>
                <a:cs typeface="Times New Roman"/>
              </a:rPr>
              <a:t>. Богородска  </a:t>
            </a:r>
            <a:r>
              <a:rPr lang="ru-RU" sz="2000" b="1" dirty="0">
                <a:latin typeface="Georgia" pitchFamily="18" charset="0"/>
                <a:ea typeface="Times New Roman"/>
                <a:cs typeface="Times New Roman"/>
              </a:rPr>
              <a:t>Нижегородской области</a:t>
            </a:r>
            <a:br>
              <a:rPr lang="ru-RU" sz="2000" b="1" dirty="0">
                <a:latin typeface="Georgia" pitchFamily="18" charset="0"/>
                <a:ea typeface="Times New Roman"/>
                <a:cs typeface="Times New Roman"/>
              </a:rPr>
            </a:br>
            <a:endParaRPr lang="ru-RU" sz="2000" b="1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692422"/>
            <a:ext cx="6656784" cy="224063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Times New Roman"/>
              </a:rPr>
              <a:t>План действий по организации внеклассного мероприятия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  <a:ea typeface="Times New Roman"/>
                <a:cs typeface="Times New Roman"/>
              </a:rPr>
              <a:t>Тема «Покормите птиц зимой»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  <a:ea typeface="Times New Roman"/>
                <a:cs typeface="Times New Roman"/>
              </a:rPr>
              <a:t>с </a:t>
            </a:r>
            <a:r>
              <a:rPr lang="ru-RU" sz="24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Times New Roman"/>
              </a:rPr>
              <a:t>использованием </a:t>
            </a:r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  <a:ea typeface="Times New Roman"/>
                <a:cs typeface="Times New Roman"/>
              </a:rPr>
              <a:t>ИКТ</a:t>
            </a:r>
            <a:endParaRPr lang="ru-RU" sz="2400" b="1" dirty="0">
              <a:solidFill>
                <a:schemeClr val="tx1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endParaRPr lang="ru-RU" sz="2400" b="1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83074" y="465018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  <a:ea typeface="Times New Roman"/>
                <a:cs typeface="Times New Roman"/>
              </a:rPr>
              <a:t>Выполнила:</a:t>
            </a:r>
            <a:endParaRPr lang="ru-RU" sz="1400" b="1" dirty="0">
              <a:latin typeface="Georgia" pitchFamily="18" charset="0"/>
              <a:ea typeface="Times New Roman"/>
              <a:cs typeface="Times New Roman"/>
            </a:endParaRPr>
          </a:p>
          <a:p>
            <a:pPr algn="ctr"/>
            <a:r>
              <a:rPr lang="ru-RU" b="1" dirty="0" err="1">
                <a:latin typeface="Georgia" pitchFamily="18" charset="0"/>
                <a:ea typeface="Times New Roman"/>
                <a:cs typeface="Times New Roman"/>
              </a:rPr>
              <a:t>Тюменкова</a:t>
            </a:r>
            <a:endParaRPr lang="ru-RU" sz="1400" b="1" dirty="0">
              <a:latin typeface="Georgia" pitchFamily="18" charset="0"/>
              <a:ea typeface="Times New Roman"/>
              <a:cs typeface="Times New Roman"/>
            </a:endParaRPr>
          </a:p>
          <a:p>
            <a:pPr algn="ctr"/>
            <a:r>
              <a:rPr lang="ru-RU" b="1" dirty="0">
                <a:latin typeface="Georgia" pitchFamily="18" charset="0"/>
                <a:ea typeface="Times New Roman"/>
                <a:cs typeface="Times New Roman"/>
              </a:rPr>
              <a:t> Надежда Олеговна</a:t>
            </a:r>
            <a:endParaRPr lang="ru-RU" sz="1400" b="1" dirty="0">
              <a:latin typeface="Georgia" pitchFamily="18" charset="0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63275" y="6093296"/>
            <a:ext cx="1204176" cy="384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Georgia" pitchFamily="18" charset="0"/>
                <a:ea typeface="Times New Roman"/>
                <a:cs typeface="Times New Roman"/>
              </a:rPr>
              <a:t>2015</a:t>
            </a:r>
            <a:r>
              <a:rPr lang="ru-RU" dirty="0"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b="1" dirty="0">
                <a:latin typeface="Georgia" pitchFamily="18" charset="0"/>
                <a:ea typeface="Times New Roman"/>
                <a:cs typeface="Times New Roman"/>
              </a:rPr>
              <a:t>год</a:t>
            </a:r>
            <a:endParaRPr lang="ru-RU" sz="1400" b="1" dirty="0">
              <a:latin typeface="Georgia" pitchFamily="18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337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7" y="275314"/>
            <a:ext cx="2368878" cy="31585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776730"/>
            <a:ext cx="1728192" cy="2304256"/>
          </a:xfrm>
          <a:prstGeom prst="roundRect">
            <a:avLst>
              <a:gd name="adj" fmla="val 11111"/>
            </a:avLst>
          </a:prstGeom>
          <a:ln w="127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29128"/>
            <a:ext cx="2016224" cy="2688298"/>
          </a:xfrm>
          <a:prstGeom prst="rect">
            <a:avLst/>
          </a:prstGeom>
          <a:ln w="9525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48" y="3751405"/>
            <a:ext cx="1978635" cy="26381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887873"/>
            <a:ext cx="3698117" cy="2773588"/>
          </a:xfrm>
          <a:prstGeom prst="rect">
            <a:avLst/>
          </a:prstGeom>
          <a:ln w="63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26415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eorgia" pitchFamily="18" charset="0"/>
              </a:rPr>
              <a:t>Содержание 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700808"/>
            <a:ext cx="69847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1. Ближние цели </a:t>
            </a:r>
          </a:p>
          <a:p>
            <a:r>
              <a:rPr lang="ru-RU" sz="2800" b="1" dirty="0" smtClean="0">
                <a:latin typeface="Georgia" pitchFamily="18" charset="0"/>
              </a:rPr>
              <a:t>2. Дальние цели</a:t>
            </a:r>
          </a:p>
          <a:p>
            <a:r>
              <a:rPr lang="ru-RU" sz="2800" b="1" dirty="0" smtClean="0">
                <a:latin typeface="Georgia" pitchFamily="18" charset="0"/>
              </a:rPr>
              <a:t>3. Педагогические методы к задаче</a:t>
            </a:r>
          </a:p>
          <a:p>
            <a:r>
              <a:rPr lang="ru-RU" sz="2800" b="1" dirty="0" smtClean="0">
                <a:latin typeface="Georgia" pitchFamily="18" charset="0"/>
              </a:rPr>
              <a:t>4. Трудности и решения</a:t>
            </a:r>
          </a:p>
          <a:p>
            <a:r>
              <a:rPr lang="ru-RU" sz="2800" b="1" dirty="0" smtClean="0">
                <a:latin typeface="Georgia" pitchFamily="18" charset="0"/>
              </a:rPr>
              <a:t>5. Ресурсы </a:t>
            </a:r>
          </a:p>
          <a:p>
            <a:r>
              <a:rPr lang="ru-RU" sz="2800" b="1" dirty="0" smtClean="0">
                <a:latin typeface="Georgia" pitchFamily="18" charset="0"/>
              </a:rPr>
              <a:t>6. План-график</a:t>
            </a:r>
          </a:p>
          <a:p>
            <a:r>
              <a:rPr lang="ru-RU" sz="2800" b="1" dirty="0" smtClean="0">
                <a:latin typeface="Georgia" pitchFamily="18" charset="0"/>
              </a:rPr>
              <a:t>7. Фрагмент мероприятия</a:t>
            </a:r>
            <a:endParaRPr lang="ru-RU" sz="2800" b="1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113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Ближние цели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28800"/>
            <a:ext cx="842493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Georgia" pitchFamily="18" charset="0"/>
              </a:rPr>
              <a:t>1. Знакомство с разнообразием пернатых обитателей нашего края.</a:t>
            </a:r>
          </a:p>
          <a:p>
            <a:pPr algn="just"/>
            <a:r>
              <a:rPr lang="ru-RU" sz="2800" b="1" dirty="0" smtClean="0">
                <a:latin typeface="Georgia" pitchFamily="18" charset="0"/>
              </a:rPr>
              <a:t>2. Приобретение навыков творческой самостоятельной работы.</a:t>
            </a:r>
          </a:p>
          <a:p>
            <a:pPr algn="just"/>
            <a:r>
              <a:rPr lang="ru-RU" sz="2800" b="1" dirty="0" smtClean="0">
                <a:latin typeface="Georgia" pitchFamily="18" charset="0"/>
              </a:rPr>
              <a:t>3. Привлечение </a:t>
            </a:r>
            <a:r>
              <a:rPr lang="ru-RU" sz="2800" b="1" dirty="0">
                <a:latin typeface="Georgia" pitchFamily="18" charset="0"/>
              </a:rPr>
              <a:t>внимания </a:t>
            </a:r>
            <a:r>
              <a:rPr lang="ru-RU" sz="2800" b="1" dirty="0" smtClean="0">
                <a:latin typeface="Georgia" pitchFamily="18" charset="0"/>
              </a:rPr>
              <a:t>школьников к </a:t>
            </a:r>
            <a:r>
              <a:rPr lang="ru-RU" sz="2800" b="1" dirty="0">
                <a:latin typeface="Georgia" pitchFamily="18" charset="0"/>
              </a:rPr>
              <a:t>проблеме подкормки зимующих птиц</a:t>
            </a:r>
            <a:r>
              <a:rPr lang="ru-RU" sz="2800" b="1" dirty="0" smtClean="0">
                <a:latin typeface="Georgia" pitchFamily="18" charset="0"/>
              </a:rPr>
              <a:t>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08697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Дальние цели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44824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8900" algn="just">
              <a:buAutoNum type="arabicPeriod"/>
            </a:pPr>
            <a:r>
              <a:rPr lang="ru-RU" sz="2400" b="1" dirty="0" smtClean="0">
                <a:latin typeface="Georgia" pitchFamily="18" charset="0"/>
              </a:rPr>
              <a:t> Активное участие  в мероприятиях по охране птиц.</a:t>
            </a:r>
          </a:p>
          <a:p>
            <a:pPr indent="88900" algn="just">
              <a:buAutoNum type="arabicPeriod"/>
            </a:pPr>
            <a:r>
              <a:rPr lang="ru-RU" sz="2400" b="1" dirty="0" smtClean="0">
                <a:latin typeface="Georgia" pitchFamily="18" charset="0"/>
              </a:rPr>
              <a:t> Вовлечение </a:t>
            </a:r>
            <a:r>
              <a:rPr lang="ru-RU" sz="2400" b="1" dirty="0">
                <a:latin typeface="Georgia" pitchFamily="18" charset="0"/>
              </a:rPr>
              <a:t>обучающихся в творческую и практическую деятельность по охране и защите зимующих </a:t>
            </a:r>
            <a:r>
              <a:rPr lang="ru-RU" sz="2400" b="1" dirty="0" smtClean="0">
                <a:latin typeface="Georgia" pitchFamily="18" charset="0"/>
              </a:rPr>
              <a:t>птиц.</a:t>
            </a:r>
          </a:p>
          <a:p>
            <a:pPr indent="88900" algn="just">
              <a:buAutoNum type="arabicPeriod"/>
            </a:pPr>
            <a:r>
              <a:rPr lang="ru-RU" sz="2400" b="1" dirty="0" smtClean="0">
                <a:latin typeface="Georgia" pitchFamily="18" charset="0"/>
              </a:rPr>
              <a:t> Формирование </a:t>
            </a:r>
            <a:r>
              <a:rPr lang="ru-RU" sz="2400" b="1" dirty="0">
                <a:latin typeface="Georgia" pitchFamily="18" charset="0"/>
              </a:rPr>
              <a:t>экологической грамотности, содействовать развитию познавательного интереса к окружающему </a:t>
            </a:r>
            <a:r>
              <a:rPr lang="ru-RU" sz="2400" b="1" dirty="0" smtClean="0">
                <a:latin typeface="Georgia" pitchFamily="18" charset="0"/>
              </a:rPr>
              <a:t>миру.</a:t>
            </a:r>
          </a:p>
          <a:p>
            <a:pPr indent="88900" algn="just">
              <a:buAutoNum type="arabicPeriod"/>
            </a:pPr>
            <a:r>
              <a:rPr lang="ru-RU" sz="2400" b="1" dirty="0" smtClean="0">
                <a:latin typeface="Georgia" pitchFamily="18" charset="0"/>
              </a:rPr>
              <a:t> Воспитание чувства </a:t>
            </a:r>
            <a:r>
              <a:rPr lang="ru-RU" sz="2400" b="1" dirty="0">
                <a:latin typeface="Georgia" pitchFamily="18" charset="0"/>
              </a:rPr>
              <a:t>понимания прекрасного, любви к природе, бережное отношение к птицам в разные времена </a:t>
            </a:r>
            <a:r>
              <a:rPr lang="ru-RU" sz="2400" b="1" dirty="0" smtClean="0">
                <a:latin typeface="Georgia" pitchFamily="18" charset="0"/>
              </a:rPr>
              <a:t>года.</a:t>
            </a:r>
            <a:endParaRPr lang="ru-RU" sz="2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68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850106"/>
          </a:xfrm>
        </p:spPr>
        <p:txBody>
          <a:bodyPr>
            <a:noAutofit/>
          </a:bodyPr>
          <a:lstStyle/>
          <a:p>
            <a:r>
              <a:rPr lang="ru-RU" sz="3800" b="1" dirty="0" smtClean="0">
                <a:latin typeface="Georgia" pitchFamily="18" charset="0"/>
                <a:cs typeface="Times New Roman" pitchFamily="18" charset="0"/>
              </a:rPr>
              <a:t>Педагогические методы и задачи</a:t>
            </a:r>
            <a:endParaRPr lang="ru-RU" sz="3800" b="1" dirty="0">
              <a:latin typeface="Georgia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88501471"/>
              </p:ext>
            </p:extLst>
          </p:nvPr>
        </p:nvGraphicFramePr>
        <p:xfrm>
          <a:off x="251520" y="1397000"/>
          <a:ext cx="828092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85558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Трудности и решения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4614" y="1270821"/>
            <a:ext cx="3240360" cy="1010962"/>
          </a:xfrm>
          <a:prstGeom prst="roundRect">
            <a:avLst>
              <a:gd name="adj" fmla="val 2679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Georgia" pitchFamily="18" charset="0"/>
                <a:cs typeface="Times New Roman" pitchFamily="18" charset="0"/>
              </a:rPr>
              <a:t>Трудности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20370" y="1268760"/>
            <a:ext cx="3240360" cy="10001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Georgia" pitchFamily="18" charset="0"/>
                <a:cs typeface="Times New Roman" pitchFamily="18" charset="0"/>
              </a:rPr>
              <a:t>Решения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2582505"/>
            <a:ext cx="2736850" cy="84649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Дефицит учебного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времени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7163" y="3789041"/>
            <a:ext cx="2735263" cy="72008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Неоднородность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состава </a:t>
            </a:r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учащихся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7163" y="4887119"/>
            <a:ext cx="2987017" cy="127818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Неготовность учащихся к самостоятельной поисковой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деятельности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43563" y="2492055"/>
            <a:ext cx="2736850" cy="93694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Четкое разграничение этапов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мероприятия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16882" y="3860627"/>
            <a:ext cx="2843549" cy="93652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Дифференцированные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задания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72125" y="5013176"/>
            <a:ext cx="2808288" cy="115212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Мотивировать учащихся к самостоятельной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деятельности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783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Ресурсы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09707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Georgia" pitchFamily="18" charset="0"/>
              </a:rPr>
              <a:t>Компьютер, </a:t>
            </a:r>
          </a:p>
          <a:p>
            <a:pPr algn="just"/>
            <a:r>
              <a:rPr lang="ru-RU" sz="2000" b="1" dirty="0" smtClean="0">
                <a:latin typeface="Georgia" pitchFamily="18" charset="0"/>
              </a:rPr>
              <a:t>Мультимедийный проектор, </a:t>
            </a:r>
          </a:p>
          <a:p>
            <a:pPr algn="just"/>
            <a:r>
              <a:rPr lang="ru-RU" sz="2000" b="1" dirty="0" smtClean="0">
                <a:latin typeface="Georgia" pitchFamily="18" charset="0"/>
              </a:rPr>
              <a:t>Презентация </a:t>
            </a:r>
          </a:p>
          <a:p>
            <a:pPr algn="just"/>
            <a:endParaRPr lang="ru-RU" sz="2000" b="1" dirty="0" smtClean="0">
              <a:latin typeface="Georgia" pitchFamily="18" charset="0"/>
            </a:endParaRPr>
          </a:p>
          <a:p>
            <a:pPr algn="just"/>
            <a:r>
              <a:rPr lang="ru-RU" sz="2000" b="1" dirty="0" smtClean="0">
                <a:latin typeface="Georgia" pitchFamily="18" charset="0"/>
              </a:rPr>
              <a:t>Музыкальное сопровождение: </a:t>
            </a:r>
          </a:p>
          <a:p>
            <a:pPr algn="just"/>
            <a:r>
              <a:rPr lang="ru-RU" sz="2000" b="1" dirty="0" smtClean="0">
                <a:latin typeface="Georgia" pitchFamily="18" charset="0"/>
              </a:rPr>
              <a:t>фонограмма с голосами птиц, </a:t>
            </a:r>
          </a:p>
          <a:p>
            <a:pPr algn="just"/>
            <a:r>
              <a:rPr lang="ru-RU" sz="2000" b="1" dirty="0" smtClean="0">
                <a:latin typeface="Georgia" pitchFamily="18" charset="0"/>
              </a:rPr>
              <a:t>Антонио Вивальди «Времена года» «Зима».</a:t>
            </a:r>
          </a:p>
          <a:p>
            <a:pPr algn="just"/>
            <a:endParaRPr lang="ru-RU" sz="2000" b="1" dirty="0" smtClean="0">
              <a:latin typeface="Georgia" pitchFamily="18" charset="0"/>
            </a:endParaRPr>
          </a:p>
          <a:p>
            <a:pPr algn="just"/>
            <a:r>
              <a:rPr lang="ru-RU" sz="2400" b="1" dirty="0" smtClean="0">
                <a:latin typeface="Georgia" pitchFamily="18" charset="0"/>
              </a:rPr>
              <a:t>Наглядные пособия: </a:t>
            </a:r>
          </a:p>
          <a:p>
            <a:pPr algn="just"/>
            <a:r>
              <a:rPr lang="ru-RU" sz="2000" b="1" dirty="0" smtClean="0">
                <a:latin typeface="Georgia" pitchFamily="18" charset="0"/>
              </a:rPr>
              <a:t>- иллюстративный материал (фотографии птиц, рисунки, плакаты о зимующих птицах); </a:t>
            </a:r>
          </a:p>
          <a:p>
            <a:pPr algn="just"/>
            <a:r>
              <a:rPr lang="ru-RU" sz="2000" b="1" dirty="0" smtClean="0">
                <a:latin typeface="Georgia" pitchFamily="18" charset="0"/>
              </a:rPr>
              <a:t>- раздаточный материал (памятки «Как устроить кормушку»), </a:t>
            </a:r>
          </a:p>
          <a:p>
            <a:pPr algn="just"/>
            <a:r>
              <a:rPr lang="ru-RU" sz="2000" b="1" dirty="0" smtClean="0">
                <a:latin typeface="Georgia" pitchFamily="18" charset="0"/>
              </a:rPr>
              <a:t>- строительный материал для кормушек (коробки, бутылки, упаковки, проволока, скотч); </a:t>
            </a:r>
          </a:p>
          <a:p>
            <a:pPr algn="just"/>
            <a:r>
              <a:rPr lang="ru-RU" sz="2000" b="1" dirty="0" smtClean="0">
                <a:latin typeface="Georgia" pitchFamily="18" charset="0"/>
              </a:rPr>
              <a:t>- готовые кормушки для демонстрации.</a:t>
            </a:r>
            <a:endParaRPr lang="ru-RU" sz="2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009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eorgia" pitchFamily="18" charset="0"/>
              </a:rPr>
              <a:t>План-график</a:t>
            </a:r>
            <a:endParaRPr lang="ru-RU" b="1" dirty="0">
              <a:latin typeface="Georgia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13887905"/>
              </p:ext>
            </p:extLst>
          </p:nvPr>
        </p:nvGraphicFramePr>
        <p:xfrm>
          <a:off x="683568" y="1484784"/>
          <a:ext cx="8016552" cy="492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31996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771" y="188640"/>
            <a:ext cx="8229600" cy="850106"/>
          </a:xfrm>
        </p:spPr>
        <p:txBody>
          <a:bodyPr/>
          <a:lstStyle/>
          <a:p>
            <a:r>
              <a:rPr lang="ru-RU" b="1" dirty="0" smtClean="0">
                <a:latin typeface="Georgia" pitchFamily="18" charset="0"/>
              </a:rPr>
              <a:t>Фрагмент мероприятия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88" y="1254145"/>
            <a:ext cx="3502472" cy="26268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92" y="4044530"/>
            <a:ext cx="3456384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125539"/>
            <a:ext cx="3240360" cy="24302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599" y="1340768"/>
            <a:ext cx="3499265" cy="26244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99130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110</TotalTime>
  <Words>302</Words>
  <Application>Microsoft Office PowerPoint</Application>
  <PresentationFormat>Экран (4:3)</PresentationFormat>
  <Paragraphs>68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Муниципального бюджетного учреждения средней общеобразовательной школы №6 г. Богородска  Нижегородской области </vt:lpstr>
      <vt:lpstr>Содержание </vt:lpstr>
      <vt:lpstr>Ближние цели</vt:lpstr>
      <vt:lpstr>Дальние цели</vt:lpstr>
      <vt:lpstr>Педагогические методы и задачи</vt:lpstr>
      <vt:lpstr>Трудности и решения</vt:lpstr>
      <vt:lpstr>Ресурсы</vt:lpstr>
      <vt:lpstr>План-график</vt:lpstr>
      <vt:lpstr>Фрагмент мероприятия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Муниципального бюджетного учреждения средней общеобразовательной школы №6 г. Богородска  Нижегородской области</dc:title>
  <dc:creator>asus</dc:creator>
  <cp:lastModifiedBy>asus</cp:lastModifiedBy>
  <cp:revision>11</cp:revision>
  <dcterms:created xsi:type="dcterms:W3CDTF">2015-02-21T03:12:06Z</dcterms:created>
  <dcterms:modified xsi:type="dcterms:W3CDTF">2015-02-21T05:02:18Z</dcterms:modified>
</cp:coreProperties>
</file>