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1EE71-2282-4FC5-AE99-D4E971ECA1C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A37D-CD3F-4A9D-9A28-5C4C1D84E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3A37D-CD3F-4A9D-9A28-5C4C1D84E28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717032"/>
            <a:ext cx="4968552" cy="233412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12292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1895476"/>
          </a:xfrm>
          <a:prstGeom prst="rect">
            <a:avLst/>
          </a:prstGeom>
          <a:noFill/>
        </p:spPr>
      </p:pic>
      <p:pic>
        <p:nvPicPr>
          <p:cNvPr id="12294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12300" name="Picture 12" descr="http://kid-info.ru/wp-content/uploads/2012/10/kak-nauchit-rebenka-risova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962588" cy="220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://shkolazhizni.ru/img/content/i111/111865_o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11048" cy="214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 userDrawn="1"/>
        </p:nvSpPr>
        <p:spPr>
          <a:xfrm>
            <a:off x="285720" y="3714752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4" name="Picture 16" descr="http://skarvit.ru/wp-content/uploads/2013/06/originnal_18322caffafb8d77c388c2a96f389d3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170066" cy="210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29174"/>
            <a:ext cx="4762500" cy="2028826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 userDrawn="1"/>
        </p:nvSpPr>
        <p:spPr>
          <a:xfrm>
            <a:off x="331912" y="1438260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5572132" y="1357298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r46.ru/images/festival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643050"/>
            <a:ext cx="2489696" cy="25485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5124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62500" cy="1895476"/>
          </a:xfrm>
          <a:prstGeom prst="rect">
            <a:avLst/>
          </a:prstGeom>
          <a:noFill/>
        </p:spPr>
      </p:pic>
      <p:pic>
        <p:nvPicPr>
          <p:cNvPr id="5126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28" name="Picture 8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30" name="Picture 10" descr="политр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2016224" cy="20365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00F1-3370-4E18-8C14-8EE14E31FA46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929066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для детей дошкольного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«Цветные ладошки»</a:t>
            </a:r>
          </a:p>
          <a:p>
            <a:pPr algn="ctr"/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Марчук Т.В.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6143668" cy="228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 по Аппликации с использованием нетрадиционной техники цветные ладошки по программе И.А. Лыковой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«Весна пришла»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развивать у детей художественное творчество, уточнить представления у детей об окружающем мире. Развивать воображение. </a:t>
            </a:r>
            <a:endParaRPr lang="ru-RU" dirty="0"/>
          </a:p>
        </p:txBody>
      </p:sp>
      <p:pic>
        <p:nvPicPr>
          <p:cNvPr id="5" name="Picture 3" descr="C:\Users\1\Desktop\DSC_0717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71736" y="2786058"/>
            <a:ext cx="6032542" cy="33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детский сад\DSC_06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290"/>
            <a:ext cx="5134215" cy="288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1\Desktop\детский сад\DSC_0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5519742" cy="31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5714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Тучка прячется за лес,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Смотрит солнышко с небес.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такое чистое,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Доброе, лучистое.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б мы его достали,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б его расцеловали.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vdetskommire.ru/wp-content/uploads/2011/06/%D1%81%D0%BE%D0%BB%D0%BD%D1%86%D0%B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429000"/>
            <a:ext cx="2843186" cy="284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ла\Desktop\DSC_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6278563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8346" y="285728"/>
            <a:ext cx="8880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открыток к празднику «8 марта» .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данной открытке в рамке изображена ладошка каждого из детей в виде бутона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Цветка.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7429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 по художественному творчеству на тему: «Сова»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Данное занятие проводилось с использованием нетрадиционной техники по программе И.А. Лыковой «Цветные Ладошки».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художественное творчество. Рассказать детям о сове, где она обитает, о строении птицы (клюв, глаза, крылья).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 помощь разных частей руки рисовать красками (разжатыми пальчиками, сомкнутыми пальчиками).  Развивать воображение, мелкую моторику пальцев, мышление, внимание.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ла\Desktop\проект цветные ладошки\DSC_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286412" cy="297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лла\Desktop\проект цветные ладошки\DSC_0761.jpg"/>
          <p:cNvPicPr>
            <a:picLocks noChangeAspect="1" noChangeArrowheads="1"/>
          </p:cNvPicPr>
          <p:nvPr/>
        </p:nvPicPr>
        <p:blipFill>
          <a:blip r:embed="rId3" cstate="print"/>
          <a:srcRect l="14135" t="5483" r="13906" b="856"/>
          <a:stretch>
            <a:fillRect/>
          </a:stretch>
        </p:blipFill>
        <p:spPr bwMode="auto">
          <a:xfrm>
            <a:off x="3857620" y="3500438"/>
            <a:ext cx="4000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6500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детей совместно с воспитателем тему: «Летний Букет»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художественное творчество. Повторить с детьми строение частей цветка (листья, стебелек), названия цветов какого они цвета (красные, желтые, оранжевые).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воображение, мелкую моторику пальцев, мышление, внимание. </a:t>
            </a:r>
            <a:endParaRPr lang="ru-RU" dirty="0" smtClean="0"/>
          </a:p>
        </p:txBody>
      </p:sp>
      <p:pic>
        <p:nvPicPr>
          <p:cNvPr id="3" name="Picture 3" descr="C:\Users\Алла\Desktop\проект цветные ладошки\DSC02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14686"/>
            <a:ext cx="4400547" cy="330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ла\Desktop\проект цветные ладошки\DSC0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5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лла\Desktop\проект цветные ладошки\DSC02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14686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0"/>
            <a:ext cx="3466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671691"/>
            <a:ext cx="78581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творческая деятельность – ведущий способ эстетического воспитания , основное средство художественного развития детей. Современный взгляд на эстетическое воспитание ребёнка предполагает единство формирования эстетического отношения к миру и художественного развития средствами разных видов изобразительного и декоративно – прикладного искусства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Изобразительная деятельность, также как и другие виды деятельности, благоприятна для развития речи. Деятельность с красками, карандашами – это не только сенсорно-двигательные упражнения.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изо творчества, манипуляций с материалами идёт естественный массаж биологически активных точек расположенных на ладонях и пальцах рук. Кроме того, решается большая часть мыслительных задач – рука действует, а мозг фиксирует ощущения, соединяя их со зрительными, слуховыми, тактильными восприятиями в сложные, интегрированные образы и представления.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на занятиях, изобразительной деятельностью решаются задачи по развитию речи детей, обогащается словарь, совершенствуется разговорная речь, подготавливается появление связной речи и т.д. Используя различные виды изобразительной деятельности, можно развивать у детей зрительно-моторную координацию движений, их точность, объем и направленность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66437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 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Художественно-творческий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Дети  младшей группы, воспитатели, родители.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слабо развита мелкая моторика пальцев рук и тонкая двигательная координация кистей рук.  Слабо развито умение ориентироваться на плоскости. Недостаточный уровень речевой активности.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дошкольного возраста эстетического отношения и художественно- творческих способностей к изобразительной деятельности. Развивать воображение, логическое мышление, мелкую моторику пальцев рук.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2740" y="285728"/>
            <a:ext cx="2759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142985"/>
            <a:ext cx="7286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разнообразным изобразительным материалом, различными способами изображения: с техникой печати, рисованием подручными  средствами и  т.д.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мелкой моторики рук, совершенствовать координацию движений.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эстетического восприятия, эстетических чувств, творческих способностей, фантазии, воображения.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композиционные умения.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072" y="214290"/>
            <a:ext cx="3212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55172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эстетического воспитания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рисованию различными частями руки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потребности к эстетической красоте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3116"/>
            <a:ext cx="70723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у детей дошкольного возраста мелкую моторику рук и зрительно-моторную координацию. 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Помочь детям овладеть различными техническими навыками при работе с нетрадиционными техниками. 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Прививать интерес к рисованию нетрадиционными техниками.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Развивать творчество, фантазию.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76438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приёмы обучения техникам нетрадиционного рисования: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игровой ситуации, сюрпризные моменты. 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Проговаривание последовательности работы.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Пальчиковые гимнастики и массажи, специальные тренировочные упражнения, способствующие развитию мелкой моторики.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Рассматривание картин и книжных иллюстраций.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Оформление выставок.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продуктивная деятельность детей.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5436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6572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предпосылок учебной деятельности (самоконтроль, обобщенные способы действия) и умения взаимодействовать друг с другом.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детей дошкольного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уровня развития творческих способностей.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Расширение и обогащение художественного опыта.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к активному усвоению художественного опыта.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Самостоятельность при выборе сюжета, темы, композиции, художественных материалов и инструментов.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371" y="1928802"/>
            <a:ext cx="64007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деятельности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и педагога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667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по Аппликации с использованием нетрадиционной техники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«Цветные ладошки» на тему: «Новогодняя Елочка»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напомнить детям о предстоящем празднике. Развивать у детей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творчество, воображение, внимание, мелкую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Моторику пальцев рук.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лла\Desktop\проект цветные ладошки\DSC_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2528886" cy="4495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Алла\Desktop\проект цветные ладошки\DSC_0320.jpg"/>
          <p:cNvPicPr>
            <a:picLocks noChangeAspect="1" noChangeArrowheads="1"/>
          </p:cNvPicPr>
          <p:nvPr/>
        </p:nvPicPr>
        <p:blipFill>
          <a:blip r:embed="rId3" cstate="print"/>
          <a:srcRect l="11799" b="3760"/>
          <a:stretch>
            <a:fillRect/>
          </a:stretch>
        </p:blipFill>
        <p:spPr bwMode="auto">
          <a:xfrm>
            <a:off x="1785918" y="2428868"/>
            <a:ext cx="2135977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659</Words>
  <Application>Microsoft Office PowerPoint</Application>
  <PresentationFormat>Экран (4:3)</PresentationFormat>
  <Paragraphs>100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Алла</cp:lastModifiedBy>
  <cp:revision>10</cp:revision>
  <dcterms:created xsi:type="dcterms:W3CDTF">2014-07-28T19:48:48Z</dcterms:created>
  <dcterms:modified xsi:type="dcterms:W3CDTF">2015-09-02T10:50:41Z</dcterms:modified>
</cp:coreProperties>
</file>