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Педагогика успеха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Теоретические подходы и практические результаты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Александрова Л.А.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3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88913"/>
            <a:ext cx="8435975" cy="6669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 4. Психологический климат, обстановка жизнерадостности, организация деятельности учащихся на уроке, разумное сочетание различных методов – это важные компоненты успеха на уроке.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5. Предвкушение необычности, способность учителя удивлять, приносить элемент романтичности играют важную роль в уроке.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6. Учитель должен любить детей</a:t>
            </a:r>
            <a:r>
              <a:rPr lang="en-US" sz="2800" smtClean="0"/>
              <a:t>.</a:t>
            </a:r>
            <a:r>
              <a:rPr lang="ru-RU" sz="2800" smtClean="0"/>
              <a:t>Но нельзя высказывать чувство восторга общения с одними детьми, заставляя страдать других.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7. Учитель должен знать и весь класс, и каждого ученика в отдельности, чтобы в нужную минуту помочь им. </a:t>
            </a:r>
          </a:p>
        </p:txBody>
      </p:sp>
    </p:spTree>
    <p:extLst>
      <p:ext uri="{BB962C8B-B14F-4D97-AF65-F5344CB8AC3E}">
        <p14:creationId xmlns:p14="http://schemas.microsoft.com/office/powerpoint/2010/main" val="157374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357188"/>
            <a:ext cx="8362950" cy="5838825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8. Начало урока выступает как момент, от которого зависит успех всего урока.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9</a:t>
            </a:r>
            <a:r>
              <a:rPr lang="ru-RU" dirty="0"/>
              <a:t>. 80% успеха детей зависит от того, как учитель дает  домашнее задание. Оно должно быть красивым, интересным, творческим, оригинальным, доступным, </a:t>
            </a:r>
            <a:r>
              <a:rPr lang="ru-RU" dirty="0" err="1"/>
              <a:t>разноуровневым</a:t>
            </a:r>
            <a:r>
              <a:rPr lang="ru-RU" dirty="0"/>
              <a:t>, учитывающим способности и особенности детей.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10</a:t>
            </a:r>
            <a:r>
              <a:rPr lang="ru-RU" dirty="0"/>
              <a:t>. Наряду с цифровой развернутая текстовая оценка играет исключительную роль в стимулировании учебной деятельности ребенка.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71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285750"/>
            <a:ext cx="8362950" cy="591185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11.Степень увлеченности учеников предметом выражается в их желании и готовности заниматься после уроков.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12. Учитель должен уметь вовлекать учащихся в активную познавательную деятельность.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786188"/>
            <a:ext cx="32575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93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0"/>
            <a:ext cx="6000750" cy="6858000"/>
          </a:xfrm>
        </p:spPr>
      </p:pic>
    </p:spTree>
    <p:extLst>
      <p:ext uri="{BB962C8B-B14F-4D97-AF65-F5344CB8AC3E}">
        <p14:creationId xmlns:p14="http://schemas.microsoft.com/office/powerpoint/2010/main" val="232963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4286250"/>
            <a:ext cx="2139950" cy="1571625"/>
          </a:xfr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0063"/>
            <a:ext cx="21431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14750"/>
            <a:ext cx="2000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15954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0"/>
            <a:ext cx="19192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500313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7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9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03649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324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Ситуация успеха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– это целенаправленный, специально организованный комплекс</a:t>
            </a:r>
            <a:r>
              <a:rPr lang="en-US" smtClean="0"/>
              <a:t> </a:t>
            </a:r>
            <a:r>
              <a:rPr lang="ru-RU" smtClean="0"/>
              <a:t>педагогических </a:t>
            </a:r>
            <a:r>
              <a:rPr lang="en-US" smtClean="0"/>
              <a:t>  </a:t>
            </a:r>
            <a:r>
              <a:rPr lang="ru-RU" smtClean="0"/>
              <a:t>условий, позволяющий достичь значительных результатов в деятельности ребенка, которые сопровождаются позитивными эмоциональными, психологическими переживаниями.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137906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Ведущие принципы педагогики успеха: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Полное принятие ребенка, его чувств, переживание, желаний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Свобода выбора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Понимание внутреннего состояния ребенка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Принцип сотрудничества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Положительное воспитательное влияние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Сочетание ситуаций успеха и</a:t>
            </a: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/>
              <a:t>   </a:t>
            </a:r>
            <a:r>
              <a:rPr lang="ru-RU" b="1" i="1" dirty="0" smtClean="0"/>
              <a:t>неуспеха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014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Качества личности, способствующие достижению успеха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95888"/>
          </a:xfrm>
        </p:spPr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Интернальность</a:t>
            </a: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Средний или высокий уровень потребности в  достижениях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Умеренная личностная тревожность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Адекватная самооценка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Сформированные  общечеловеческие ценности – доброта, гуманизм, справедливость, сострадание по отношению к ближним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Высокий уровень физического и психологического здоровья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Высокий или средний уровень коммуникативных умений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Сформированные умения самостоятельной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оценочной и рефлексивной деятельности учащихся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78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Качества личности, препятствующие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достижению успеха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Экстернальность</a:t>
            </a:r>
            <a:r>
              <a:rPr lang="ru-RU" dirty="0" smtClean="0"/>
              <a:t>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Низкий уровень потребности в достижениях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Низкая или высокая личностная тревожность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Завышенная или заниженная самооценка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Эгоизм, подозрительность, закрытость, ориентация на собственное «Я»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Низкий уровень физического и психологического здоровья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Низкий уровень коммуникативных умений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Низкий уровень рефлексивных и оценочных умений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99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Приемы </a:t>
            </a:r>
            <a:r>
              <a:rPr lang="ru-RU" sz="4000" dirty="0">
                <a:solidFill>
                  <a:schemeClr val="tx2">
                    <a:satMod val="130000"/>
                  </a:schemeClr>
                </a:solidFill>
              </a:rPr>
              <a:t>управления успехом на 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уроке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Любой человек стремится к успеху.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                   С. Френе.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277653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77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285750"/>
            <a:ext cx="8435975" cy="591185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r>
              <a:rPr lang="ru-RU" dirty="0" smtClean="0"/>
              <a:t>1</a:t>
            </a:r>
            <a:r>
              <a:rPr lang="ru-RU" dirty="0"/>
              <a:t>. Если после урока у ученика не осталось вопросов, которые хотелось бы обсудить, то это значит, что урок, возможно, и был полезным, но оставил детей равнодушными.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r>
              <a:rPr lang="ru-RU" dirty="0" smtClean="0"/>
              <a:t>2</a:t>
            </a:r>
            <a:r>
              <a:rPr lang="ru-RU" dirty="0"/>
              <a:t>. Необоснованная похвала, случайные </a:t>
            </a:r>
            <a:r>
              <a:rPr lang="ru-RU" dirty="0" smtClean="0"/>
              <a:t>оценки также  </a:t>
            </a:r>
            <a:r>
              <a:rPr lang="ru-RU" dirty="0"/>
              <a:t>создают ощущение успеха. Нужно видеть реальные успехи ребенка, реальные сдвиги, сколь малы они бы не были.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3</a:t>
            </a:r>
            <a:r>
              <a:rPr lang="ru-RU" dirty="0" smtClean="0"/>
              <a:t>.Успех </a:t>
            </a:r>
            <a:r>
              <a:rPr lang="ru-RU" dirty="0"/>
              <a:t>начинается с признания детьми права учителя учить. Авторитет, личность учителя, его разнообразные достоинства  являются залогом успеха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296696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</TotalTime>
  <Words>469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Педагогика успеха</vt:lpstr>
      <vt:lpstr>Презентация PowerPoint</vt:lpstr>
      <vt:lpstr>Презентация PowerPoint</vt:lpstr>
      <vt:lpstr>Ситуация успеха</vt:lpstr>
      <vt:lpstr>Ведущие принципы педагогики успеха:</vt:lpstr>
      <vt:lpstr>Качества личности, способствующие достижению успеха </vt:lpstr>
      <vt:lpstr>Качества личности, препятствующие достижению успеха </vt:lpstr>
      <vt:lpstr>Приемы управления успехом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Педагогика успеха</dc:title>
  <dc:creator>я</dc:creator>
  <cp:lastModifiedBy>я</cp:lastModifiedBy>
  <cp:revision>2</cp:revision>
  <dcterms:created xsi:type="dcterms:W3CDTF">2015-04-02T18:33:47Z</dcterms:created>
  <dcterms:modified xsi:type="dcterms:W3CDTF">2015-04-02T18:55:22Z</dcterms:modified>
</cp:coreProperties>
</file>