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7" r:id="rId2"/>
    <p:sldId id="261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91" d="100"/>
          <a:sy n="91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FFBC4C-BBE0-40D5-8443-52CC7D7A80A8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269D73-D2BD-4706-866A-A368F8678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2C6C-E587-47E9-B9F9-9E4CBE879621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BC2C-A13E-4158-941E-09F6E7B7B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FFD2-E213-4913-BF04-BF2E192514CC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41D5-6914-4795-8185-EF6633320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EC02-1F90-463A-BD7B-57E4247BBDC3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D9C0-F86B-4E8C-9910-0D7CC43EA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AAAF9-1400-4013-B79D-55B6CEC80A3E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421A-4C11-4070-A917-FA04FA672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EC67-FFC6-4016-82F1-57FB05AD70C4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41F6-F9FA-4A0D-85C0-748B60963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DFFE-5B4A-4A18-9B00-BA125CF69D80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773A-D60B-4CE1-9502-F2CCD102C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A4FE-170E-4983-A886-502530A1BF3E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DF99-39F0-47DD-89B1-339487D96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F7DE-0D49-43A0-A747-1EFC199501DE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7058-6552-43FC-B3D5-DEFCBEA8A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A9C0-D2AE-4FAB-A4DE-3C9D290C99B6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1111-2A07-43F6-A909-04EB0F7B4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9557-C41E-46AA-80B7-6152DE72AC49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8187-BE47-4EC0-8E02-7AFBD6594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57CBB-1788-4AC7-ABAE-4521EC29D869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EB7B-9AC0-47C9-ACA7-5688B67EE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40E6B-25B4-422B-8CA7-17FCC1095937}" type="datetimeFigureOut">
              <a:rPr lang="ru-RU"/>
              <a:pPr>
                <a:defRPr/>
              </a:pPr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3E976-7B6B-4195-A7B0-FE08A4E01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МУНИЦИПАЛЬНОЕ ДОШКОЛЬНОЕ ОБРАЗОВАТЕЛЬНОЕ УЧРЕЖДЕНИЕ « ДЕТСКИЙ САД КОМБИНИРОВАННОГО ВИДА «ЗВЕЗДОЧКА»    Г. БАЛАШОВА САРАТОВСКОЙ  ОБЛАСТИ »</a:t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 ПРЕЗИНТАЦИЯ ОПЫТА РАБОТЫ ВЗАИМОДЕЙСТВИЙ ДОУ С СЕМЬЯМИ ВОСПИТАННИКОВ</a:t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НА ТЕМУ: « СПОРТ – ЭТО ЖИЗНЬ!»</a:t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АВТОРЫ: БЕЛОУСОВА И.А.</a:t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ИВАНОВА Ю.А.  </a:t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b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sz="280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sz="280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sz="280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ru-RU" sz="28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СПОРТИВНАЯ ГИМНАСТИКА: СИЛА И ГРАЦИЯ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КАЖДЫЙ СНАРЯД СВОЯ КОМБИНАЦИЯ!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N4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0648"/>
            <a:ext cx="4226811" cy="450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С ТОГО ВРЕМЕНИ  КАК МЫ НАЧАЛИ АКТИВНО ЗАНИМАТЬСЯ СПОРТОМ, НАША СЕМЬЯ СТАЛА РЕЖЕ БОЛЕТЬ.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 ТАК ЖЕ, ЧТО НЕМАЛО ВАЖНО У НАС ПОЯВИЛСЯ ОБЩИЙ ИНТЕРЕС КОТОРЫЙ  ЕЩЕ БОЛЬШЕ УКРЕПИЛ И СПЛОТИЛ  НАШУ СЕМЬЮ!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Рисунок 4" descr="voprosy_i_otvet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500063"/>
            <a:ext cx="292893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СПАСИБО ЗА ВНИМАНИЕ! 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У НАС В СЕМЬЕ НЕ МАЛО ДЕЛ И МНОГО РАЗВЛЕЧЕНИЙ,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НО ГЛАВНОЕ ИЗ НИХ – СПОРТОМ УВЛЕЧЕНИЕ!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СПОРТ – ЭТО ЖИЗНЬ! ЭТО ЛЕГКОСТЬ ДВИЖЕНИЙ.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СПОРТ ВЫЗЫВАЕТ У ВСЕХ УВАЖЕНЬЕ,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ВСЕ, КТО АКТИВЕН, И КТО НЕ ЛЕНИВ: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БЕРЕЧЬ ЗДОРОВЬЕ – НАШ ДЕВИЗ!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N4926 - копия.JPG"/>
          <p:cNvPicPr>
            <a:picLocks noChangeAspect="1"/>
          </p:cNvPicPr>
          <p:nvPr/>
        </p:nvPicPr>
        <p:blipFill>
          <a:blip r:embed="rId2" cstate="print"/>
          <a:srcRect l="18182" t="28919"/>
          <a:stretch>
            <a:fillRect/>
          </a:stretch>
        </p:blipFill>
        <p:spPr>
          <a:xfrm>
            <a:off x="2123728" y="0"/>
            <a:ext cx="4360959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НАША СЕМЬЯ ВЕДЕТ ЗДОРОВЫЙ ОБРАЗ ЖИЗНИ  И СВОЕГО РЕБЕНКА С РАННЕГО ДЕТСТВА МЫ СТАЛИ ПРИОБЩАТЬ К СПОРТУ.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У СОВРЕМЕННОЙ МОЛОДЕЖИ НЕМАЛО ПАГУБНЫХ ПРИВЫЧЕК, МЫ СЧИТАЕМ, ЧТО СПОРТ ПОМОЖЕТ НАМ ОГРАДИТЬ ЕГО ОТ ЭТОГО!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МЫ РЕШИЛИ НАМ НЕОБХОДИМ СПОРТИВНЫЙ КОМПЛЕКС.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0566.JPG"/>
          <p:cNvPicPr>
            <a:picLocks noChangeAspect="1"/>
          </p:cNvPicPr>
          <p:nvPr/>
        </p:nvPicPr>
        <p:blipFill>
          <a:blip r:embed="rId2" cstate="print"/>
          <a:srcRect l="11933"/>
          <a:stretch>
            <a:fillRect/>
          </a:stretch>
        </p:blipFill>
        <p:spPr>
          <a:xfrm>
            <a:off x="3214678" y="0"/>
            <a:ext cx="2714644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ПОСЛЕ ЭТОГО МЫ ПРОДОЛЖИЛИ ПРИОБРЕТАТЬ СПОРТИВНЫЙ ИНВЕНТАРЬ ДЛЯ РАЗЛИЧНОГО ВИДА ФИЗИЧЕСКИХ УПРАЖНЕНИЙ И АКТИВНО ЕГО ИСПОЛЬЗОВАТЬ.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N4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285860"/>
            <a:ext cx="371477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132052" y="654502"/>
            <a:ext cx="3214688" cy="233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IMG_0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230387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РАЗВИТИЯ СИЛЫ И ВЫНОСЛИВОСТИ  МЫ ПРИОБРЕЛИ БАТУТ.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0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28604"/>
            <a:ext cx="4572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ПОУТРУ ТЫ ЗАКАЛЯЙСЯ И ЗАРЯДКОЙ ЗАНИМАЙСЯ.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БУДЕШЬ ТЫ ВСЕГДА ЗДОРОВ.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ТУТ НЕ НУЖНО ЛИШНИХ СЛОВ.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DSCN4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15845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DSCN4937.JPG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929058" y="642918"/>
            <a:ext cx="486190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БУДУ РАЗВИВАТЬ Я МЫШЦЫ, СТАНУ  Я СИЛЬНЕЕ ПАПЫ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N4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785794"/>
            <a:ext cx="428826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С МАМОЙ МЫ ЗАЙМЕМСЯ БОКСОМ,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ОНА В ЭТОМ У НАС ПРОФИ!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DSCN4964.JPG"/>
          <p:cNvPicPr>
            <a:picLocks noChangeAspect="1" noChangeArrowheads="1"/>
          </p:cNvPicPr>
          <p:nvPr/>
        </p:nvPicPr>
        <p:blipFill>
          <a:blip r:embed="rId2" cstate="print"/>
          <a:srcRect b="15255"/>
          <a:stretch>
            <a:fillRect/>
          </a:stretch>
        </p:blipFill>
        <p:spPr bwMode="auto">
          <a:xfrm>
            <a:off x="642910" y="214290"/>
            <a:ext cx="7715304" cy="489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213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 ДЕТСКИЙ САД КОМБИНИРОВАННОГО ВИДА «ЗВЕЗДОЧКА» САРАТОВСКОЙ  ОБЛАСТИ ГОРОДА  БАЛАШОВА        РЕГИОНАЛЬНЫЙ КОНКУРС  «ДОУ НАША ДРУЖНАЯ СЕМЬЯ – ДОУ, ПАПА, МАМА  Я!»  КОНКУРСНАЯ РАБОТА « СЕМЕЙНОЕ ХОББИ, САЛОН КРАСОТЫ ДОМА»  АВТОРЫ: БЕЛОУСОВА И.А. ИВАНОВА Ю.А.</dc:title>
  <dc:creator>User</dc:creator>
  <cp:lastModifiedBy>user</cp:lastModifiedBy>
  <cp:revision>34</cp:revision>
  <dcterms:created xsi:type="dcterms:W3CDTF">2015-06-11T17:29:57Z</dcterms:created>
  <dcterms:modified xsi:type="dcterms:W3CDTF">2015-06-29T12:37:25Z</dcterms:modified>
</cp:coreProperties>
</file>