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32" r:id="rId3"/>
  </p:sldMasterIdLst>
  <p:sldIdLst>
    <p:sldId id="256" r:id="rId4"/>
    <p:sldId id="258" r:id="rId5"/>
    <p:sldId id="259" r:id="rId6"/>
    <p:sldId id="262" r:id="rId7"/>
    <p:sldId id="260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7E0"/>
    <a:srgbClr val="AEF6C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A960CA-6DB0-489D-B2C8-895096768A5E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89DC2C-5F39-4B30-B1D2-CEE4ECB4C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Navidoo: Отыщи в себе радость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0"/>
            <a:ext cx="6357982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3900" y="-357214"/>
            <a:ext cx="71438" cy="357214"/>
          </a:xfrm>
        </p:spPr>
        <p:txBody>
          <a:bodyPr>
            <a:normAutofit fontScale="90000"/>
          </a:bodyPr>
          <a:lstStyle/>
          <a:p>
            <a:endParaRPr lang="ru-RU" sz="443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57826"/>
            <a:ext cx="9144000" cy="150017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Классный час во 2 классе «Сотрудничество и поддержка путь к …»</a:t>
            </a:r>
            <a:endParaRPr lang="ru-RU" sz="36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1-tub-ru.yandex.net/i?id=f238ea37214815a6bbc0e3910698e347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78595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C0000"/>
                </a:solidFill>
                <a:latin typeface="Times New Roman" pitchFamily="18" charset="0"/>
                <a:cs typeface="Angsana New" pitchFamily="18" charset="-34"/>
              </a:rPr>
              <a:t>ЕДИНСТВО</a:t>
            </a: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Angsana New" pitchFamily="18" charset="-34"/>
              </a:rPr>
              <a:t/>
            </a:r>
            <a:b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Angsana New" pitchFamily="18" charset="-34"/>
              </a:rPr>
            </a:br>
            <a:r>
              <a:rPr lang="ru-RU" sz="2400" b="1" dirty="0" smtClean="0">
                <a:solidFill>
                  <a:schemeClr val="bg1"/>
                </a:solidFill>
                <a:cs typeface="Angsana New" pitchFamily="18" charset="-34"/>
              </a:rPr>
              <a:t>(толк. сл. С.И.Ожегова)</a:t>
            </a:r>
            <a:endParaRPr lang="ru-RU" sz="2400" b="1" dirty="0">
              <a:solidFill>
                <a:schemeClr val="bg1"/>
              </a:solidFill>
              <a:cs typeface="Angsana New" pitchFamily="18" charset="-34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2857496"/>
            <a:ext cx="8501122" cy="4000504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3900" b="1" dirty="0" smtClean="0">
                <a:solidFill>
                  <a:schemeClr val="bg1"/>
                </a:solidFill>
              </a:rPr>
              <a:t>общность, полное сходство;</a:t>
            </a:r>
          </a:p>
          <a:p>
            <a:pPr algn="l">
              <a:buFont typeface="Wingdings" pitchFamily="2" charset="2"/>
              <a:buChar char="§"/>
            </a:pPr>
            <a:r>
              <a:rPr lang="ru-RU" sz="3900" b="1" dirty="0" smtClean="0">
                <a:solidFill>
                  <a:schemeClr val="bg1"/>
                </a:solidFill>
              </a:rPr>
              <a:t> цельность, сплоченность;</a:t>
            </a:r>
          </a:p>
          <a:p>
            <a:pPr algn="l">
              <a:buFont typeface="Wingdings" pitchFamily="2" charset="2"/>
              <a:buChar char="§"/>
            </a:pPr>
            <a:r>
              <a:rPr lang="ru-RU" sz="3900" b="1" dirty="0" smtClean="0">
                <a:solidFill>
                  <a:schemeClr val="bg1"/>
                </a:solidFill>
              </a:rPr>
              <a:t> неразрывность, взаимная     связь</a:t>
            </a:r>
          </a:p>
          <a:p>
            <a:r>
              <a:rPr lang="ru-RU" sz="39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Винтажные свитки и бумага с цветами - клипарт на прозрачном фоне Vintage paper with flowers &quot; Портал графики и дизайна: векторн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0"/>
            <a:ext cx="5372100" cy="657229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00298" y="142853"/>
            <a:ext cx="4286280" cy="121444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Кодекс сотрудничества </a:t>
            </a:r>
            <a:b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и поддержки 2а класса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Скидки и акции на натяжные потолки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500570"/>
            <a:ext cx="342902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Рисунок1 коп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6573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friendship-circle-clip-art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762000"/>
            <a:ext cx="578647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https://docviewer.yandex.ru/htmlimage?id=1r6e-f1t7h5qriig8wrlf15mz47em7y2rraerjcefwijcafylansdrnpna0erxckklkplxl5m8k0sjsbefruckrh3w1thntng01s1gmb&amp;name=result_html_m170545f4.png&amp;uid=1127103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https://docviewer.yandex.ru/htmlimage?id=1r6e-f1t7h5qriig8wrlf15mz47em7y2rraerjcefwijcafylansdrnpna0erxckklkplxl5m8k0sjsbefruckrh3w1thntng01s1gmb&amp;name=result_html_m170545f4.png&amp;uid=1127103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Ягоды годжи дружа дети всей земли Худеем вместе!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1-tub-ru.yandex.net/i?id=139f4e70e075feb5ca07540fc824788c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28604"/>
            <a:ext cx="721523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29264"/>
            <a:ext cx="8686800" cy="11430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«Сотрудничество и поддержка </a:t>
            </a:r>
            <a:r>
              <a:rPr lang="ru-RU" sz="32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путь </a:t>
            </a:r>
            <a:r>
              <a:rPr lang="ru-RU" sz="32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 …»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1-tub-ru.yandex.net/i?id=139f4e70e075feb5ca07540fc824788c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28604"/>
            <a:ext cx="721523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29264"/>
            <a:ext cx="8686800" cy="11430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«Сотрудничество и </a:t>
            </a:r>
            <a:r>
              <a:rPr lang="ru-RU" sz="32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поддержка</a:t>
            </a:r>
            <a:br>
              <a:rPr lang="ru-RU" sz="32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32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путь </a:t>
            </a:r>
            <a:r>
              <a:rPr lang="ru-RU" sz="32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 </a:t>
            </a:r>
            <a:r>
              <a:rPr lang="ru-RU" sz="32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единству»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хорошего насмтроения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47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42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1_Тема Office</vt:lpstr>
      <vt:lpstr>Аспект</vt:lpstr>
      <vt:lpstr>Слайд 1</vt:lpstr>
      <vt:lpstr>ЕДИНСТВО (толк. сл. С.И.Ожегова)</vt:lpstr>
      <vt:lpstr>Кодекс сотрудничества  и поддержки 2а класса</vt:lpstr>
      <vt:lpstr>Слайд 4</vt:lpstr>
      <vt:lpstr>Слайд 5</vt:lpstr>
      <vt:lpstr>«Сотрудничество и поддержка путь к …»</vt:lpstr>
      <vt:lpstr>«Сотрудничество и поддержка  путь к единству»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школа9</cp:lastModifiedBy>
  <cp:revision>13</cp:revision>
  <dcterms:created xsi:type="dcterms:W3CDTF">2015-04-07T17:46:23Z</dcterms:created>
  <dcterms:modified xsi:type="dcterms:W3CDTF">2015-04-08T07:22:41Z</dcterms:modified>
</cp:coreProperties>
</file>