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62" r:id="rId5"/>
    <p:sldId id="278" r:id="rId6"/>
    <p:sldId id="267" r:id="rId7"/>
    <p:sldId id="268" r:id="rId8"/>
    <p:sldId id="277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79B4F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14F9-EDAB-4D6D-A942-62BC2A6A95B7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A1E7-22C7-40EA-877E-779F69DCC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6402B-CFDF-4E16-AC57-745B0C51534A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CECF-E6A2-40E0-AA1D-0988FB128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CB97-FD77-4D51-9D5C-9A041CA3BE7C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A79D0-75C1-4839-B88C-C61E605A2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D95D1-00C3-46B0-B4CA-13B1EC0EA479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B25C3-44CB-4DB2-96D3-B0307F365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8FFA-F555-43D6-962D-3E13BAB356C2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20A2-03F1-4931-B5DC-82E04BF96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57A34-9030-4AC6-B352-6DFCDC2601D4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C4A27-FABE-4375-A317-F9AF0FCE1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F6D6-ADE6-4701-8D21-7C488817EAF2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7CE8-D06B-42DE-8AF0-4B084656E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4218-94B6-4007-B0D2-E5D1AA70F462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4EBAC-B61B-46F3-82D7-2014D8C7C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5675-637A-473E-823F-46F384533DD5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50BD-C14F-444C-AC14-D8B95608B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FE67-A577-4E58-8827-E57016ED599D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5AE7-44DA-445D-95FF-61C40976A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564C-51C0-4F5C-A966-A549CA688150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3BEB-CCE2-4742-80E2-099D6C7CA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E0417-706D-4803-A404-D056FE9B82CB}" type="datetimeFigureOut">
              <a:rPr lang="ru-RU"/>
              <a:pPr>
                <a:defRPr/>
              </a:pPr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4AE33-1BCE-4988-A906-B9961672A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png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04813"/>
            <a:ext cx="7772400" cy="1470025"/>
          </a:xfrm>
        </p:spPr>
        <p:txBody>
          <a:bodyPr/>
          <a:lstStyle/>
          <a:p>
            <a:r>
              <a:rPr lang="ru-RU" b="1" smtClean="0"/>
              <a:t>БЕЛКИ</a:t>
            </a:r>
          </a:p>
        </p:txBody>
      </p:sp>
      <p:pic>
        <p:nvPicPr>
          <p:cNvPr id="13314" name="Picture 4" descr="мясо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765175"/>
            <a:ext cx="1600200" cy="1206500"/>
          </a:xfrm>
        </p:spPr>
      </p:pic>
      <p:pic>
        <p:nvPicPr>
          <p:cNvPr id="13315" name="Picture 6" descr="26-27 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1989138"/>
            <a:ext cx="28797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26-27 0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333375"/>
            <a:ext cx="226695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сы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6688" y="2133600"/>
            <a:ext cx="19446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1" descr="26-27 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4213" y="3860800"/>
            <a:ext cx="18954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2" descr="26-27 0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4149725"/>
            <a:ext cx="2089150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3" descr="26-27 00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90850" y="4002088"/>
            <a:ext cx="2855913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Line 14"/>
          <p:cNvSpPr>
            <a:spLocks noChangeShapeType="1"/>
          </p:cNvSpPr>
          <p:nvPr/>
        </p:nvSpPr>
        <p:spPr bwMode="auto">
          <a:xfrm flipH="1">
            <a:off x="2268538" y="1052513"/>
            <a:ext cx="13668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5"/>
          <p:cNvSpPr>
            <a:spLocks noChangeShapeType="1"/>
          </p:cNvSpPr>
          <p:nvPr/>
        </p:nvSpPr>
        <p:spPr bwMode="auto">
          <a:xfrm>
            <a:off x="5651500" y="1052513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16"/>
          <p:cNvSpPr>
            <a:spLocks noChangeShapeType="1"/>
          </p:cNvSpPr>
          <p:nvPr/>
        </p:nvSpPr>
        <p:spPr bwMode="auto">
          <a:xfrm flipH="1">
            <a:off x="1979613" y="1196975"/>
            <a:ext cx="15843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7"/>
          <p:cNvSpPr>
            <a:spLocks noChangeShapeType="1"/>
          </p:cNvSpPr>
          <p:nvPr/>
        </p:nvSpPr>
        <p:spPr bwMode="auto">
          <a:xfrm>
            <a:off x="5651500" y="1196975"/>
            <a:ext cx="792163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8"/>
          <p:cNvSpPr>
            <a:spLocks noChangeShapeType="1"/>
          </p:cNvSpPr>
          <p:nvPr/>
        </p:nvSpPr>
        <p:spPr bwMode="auto">
          <a:xfrm flipH="1">
            <a:off x="2124075" y="1412875"/>
            <a:ext cx="151130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9"/>
          <p:cNvSpPr>
            <a:spLocks noChangeShapeType="1"/>
          </p:cNvSpPr>
          <p:nvPr/>
        </p:nvSpPr>
        <p:spPr bwMode="auto">
          <a:xfrm>
            <a:off x="5508625" y="1412875"/>
            <a:ext cx="1223963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4572000" y="141287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21"/>
          <p:cNvSpPr>
            <a:spLocks noChangeShapeType="1"/>
          </p:cNvSpPr>
          <p:nvPr/>
        </p:nvSpPr>
        <p:spPr bwMode="auto">
          <a:xfrm>
            <a:off x="3995738" y="1484313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3329" name="Picture 22" descr="курица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3850" y="2133600"/>
            <a:ext cx="194468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313" y="571500"/>
          <a:ext cx="8643937" cy="50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3429024"/>
                <a:gridCol w="2928958"/>
              </a:tblGrid>
              <a:tr h="18226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</a:t>
                      </a:r>
                      <a:r>
                        <a:rPr lang="ru-RU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сырок №1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 сырок №2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  <a:tr h="3177990">
                <a:tc>
                  <a:txBody>
                    <a:bodyPr/>
                    <a:lstStyle/>
                    <a:p>
                      <a:pPr algn="ctr"/>
                      <a:r>
                        <a:rPr lang="ru-RU" sz="4000" b="1" u="sng" dirty="0" smtClean="0"/>
                        <a:t>Пищевая</a:t>
                      </a:r>
                      <a:r>
                        <a:rPr lang="ru-RU" sz="4000" b="1" u="sng" baseline="0" dirty="0" smtClean="0"/>
                        <a:t> ценность</a:t>
                      </a:r>
                      <a:endParaRPr lang="ru-RU" sz="4000" b="1" u="sng" dirty="0" smtClean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жира- 28,36 г.,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белка-8,46 г.,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углеводов-32,53 г.</a:t>
                      </a:r>
                    </a:p>
                    <a:p>
                      <a:endParaRPr lang="ru-RU" sz="3200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жира- 26 г., </a:t>
                      </a: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белка-5,0 г., </a:t>
                      </a:r>
                    </a:p>
                    <a:p>
                      <a:endParaRPr lang="ru-RU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углеводов-35 г.</a:t>
                      </a:r>
                      <a:endParaRPr lang="ru-RU" sz="3200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571500"/>
          <a:ext cx="8572500" cy="528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464"/>
                <a:gridCol w="2601329"/>
                <a:gridCol w="2571767"/>
              </a:tblGrid>
              <a:tr h="23237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</a:t>
                      </a:r>
                      <a:r>
                        <a:rPr lang="ru-RU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сырок №1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 сырок №2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  <a:tr h="2962714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sng" baseline="0" dirty="0" smtClean="0"/>
                        <a:t>Энергетическая ценность</a:t>
                      </a:r>
                      <a:endParaRPr lang="ru-RU" sz="3600" b="1" u="sng" dirty="0" smtClean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419, 2 ккал.</a:t>
                      </a:r>
                      <a:endParaRPr lang="ru-RU" sz="3600" u="none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r>
                        <a:rPr lang="ru-RU" sz="360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ккал. </a:t>
                      </a:r>
                      <a:endParaRPr lang="ru-RU" sz="3600" u="none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571500"/>
          <a:ext cx="8572500" cy="4929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9464"/>
                <a:gridCol w="2601329"/>
                <a:gridCol w="2571767"/>
              </a:tblGrid>
              <a:tr h="18363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</a:t>
                      </a:r>
                      <a:r>
                        <a:rPr lang="ru-RU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сырок №1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 сырок №2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  <a:tr h="3092837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sng" dirty="0" smtClean="0"/>
                        <a:t>Срок</a:t>
                      </a:r>
                      <a:r>
                        <a:rPr lang="ru-RU" sz="3600" b="1" u="sng" baseline="0" dirty="0" smtClean="0"/>
                        <a:t> хранения</a:t>
                      </a:r>
                    </a:p>
                    <a:p>
                      <a:pPr algn="ctr"/>
                      <a:endParaRPr lang="ru-RU" sz="3600" b="1" u="sng" baseline="0" dirty="0" smtClean="0"/>
                    </a:p>
                    <a:p>
                      <a:pPr algn="ctr"/>
                      <a:endParaRPr lang="ru-RU" sz="3600" b="1" u="sng" baseline="0" dirty="0" smtClean="0"/>
                    </a:p>
                    <a:p>
                      <a:pPr algn="ctr"/>
                      <a:endParaRPr lang="ru-RU" sz="3600" b="1" u="sng" dirty="0" smtClean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u="none" dirty="0" smtClean="0"/>
                        <a:t>14.04.14 г.-29.04.14 г.</a:t>
                      </a:r>
                      <a:endParaRPr lang="ru-RU" sz="3600" u="none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u="none" dirty="0" smtClean="0"/>
                        <a:t>28 суток</a:t>
                      </a:r>
                      <a:endParaRPr lang="ru-RU" sz="3600" u="none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57375"/>
            <a:ext cx="7772400" cy="15001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u="sng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Я- покупатель</a:t>
            </a:r>
            <a:endParaRPr lang="ru-RU" sz="9600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5602" name="Picture 4" descr="Food0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53000"/>
            <a:ext cx="24384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5" descr="Food09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28600"/>
            <a:ext cx="1828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Food05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4786313"/>
            <a:ext cx="15605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7" descr="Food08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52400"/>
            <a:ext cx="26670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Food07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52400"/>
            <a:ext cx="2133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Food06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13" y="4500563"/>
            <a:ext cx="18288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1" descr="Food09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5" y="3429000"/>
            <a:ext cx="18288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8763000" y="-3810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6" fill="hold"/>
                                        <p:tgtEl>
                                          <p:spTgt spid="5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3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ЖИРЫ</a:t>
            </a:r>
          </a:p>
        </p:txBody>
      </p:sp>
      <p:pic>
        <p:nvPicPr>
          <p:cNvPr id="14338" name="Picture 4" descr="масло слив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333375"/>
            <a:ext cx="2159000" cy="1627188"/>
          </a:xfrm>
        </p:spPr>
      </p:pic>
      <p:pic>
        <p:nvPicPr>
          <p:cNvPr id="14339" name="Picture 5" descr="26-27 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333375"/>
            <a:ext cx="116998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сало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4365625"/>
            <a:ext cx="216058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кур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" y="4143375"/>
            <a:ext cx="20161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8" descr="26-27 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3933825"/>
            <a:ext cx="296862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9" descr="ОРЕХ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64163" y="1916113"/>
            <a:ext cx="201612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26-27 00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1550" y="2133600"/>
            <a:ext cx="288131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Line 11"/>
          <p:cNvSpPr>
            <a:spLocks noChangeShapeType="1"/>
          </p:cNvSpPr>
          <p:nvPr/>
        </p:nvSpPr>
        <p:spPr bwMode="auto">
          <a:xfrm flipH="1">
            <a:off x="2555875" y="836613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5580063" y="836613"/>
            <a:ext cx="19446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Line 13"/>
          <p:cNvSpPr>
            <a:spLocks noChangeShapeType="1"/>
          </p:cNvSpPr>
          <p:nvPr/>
        </p:nvSpPr>
        <p:spPr bwMode="auto">
          <a:xfrm flipH="1">
            <a:off x="2484438" y="1125538"/>
            <a:ext cx="122396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4"/>
          <p:cNvSpPr>
            <a:spLocks noChangeShapeType="1"/>
          </p:cNvSpPr>
          <p:nvPr/>
        </p:nvSpPr>
        <p:spPr bwMode="auto">
          <a:xfrm>
            <a:off x="5508625" y="1125538"/>
            <a:ext cx="7921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15"/>
          <p:cNvSpPr>
            <a:spLocks noChangeShapeType="1"/>
          </p:cNvSpPr>
          <p:nvPr/>
        </p:nvSpPr>
        <p:spPr bwMode="auto">
          <a:xfrm flipH="1">
            <a:off x="2771775" y="1196975"/>
            <a:ext cx="1584325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16"/>
          <p:cNvSpPr>
            <a:spLocks noChangeShapeType="1"/>
          </p:cNvSpPr>
          <p:nvPr/>
        </p:nvSpPr>
        <p:spPr bwMode="auto">
          <a:xfrm>
            <a:off x="4859338" y="1196975"/>
            <a:ext cx="1944687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17"/>
          <p:cNvSpPr>
            <a:spLocks noChangeShapeType="1"/>
          </p:cNvSpPr>
          <p:nvPr/>
        </p:nvSpPr>
        <p:spPr bwMode="auto">
          <a:xfrm>
            <a:off x="4643438" y="1196975"/>
            <a:ext cx="73025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УГЛЕВОДЫ</a:t>
            </a:r>
          </a:p>
        </p:txBody>
      </p:sp>
      <p:pic>
        <p:nvPicPr>
          <p:cNvPr id="15362" name="Picture 4" descr="26-27 00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412875"/>
            <a:ext cx="2657475" cy="1577975"/>
          </a:xfrm>
        </p:spPr>
      </p:pic>
      <p:pic>
        <p:nvPicPr>
          <p:cNvPr id="15363" name="Picture 5" descr="26-27 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789363"/>
            <a:ext cx="2401888" cy="15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круп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1484313"/>
            <a:ext cx="209867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картофель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00788" y="1196975"/>
            <a:ext cx="2159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8" descr="овощи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993527">
            <a:off x="755650" y="3789363"/>
            <a:ext cx="20161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9" descr="фрукты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1863" y="3860800"/>
            <a:ext cx="2735262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Line 10"/>
          <p:cNvSpPr>
            <a:spLocks noChangeShapeType="1"/>
          </p:cNvSpPr>
          <p:nvPr/>
        </p:nvSpPr>
        <p:spPr bwMode="auto">
          <a:xfrm flipH="1">
            <a:off x="1619250" y="908050"/>
            <a:ext cx="12969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11"/>
          <p:cNvSpPr>
            <a:spLocks noChangeShapeType="1"/>
          </p:cNvSpPr>
          <p:nvPr/>
        </p:nvSpPr>
        <p:spPr bwMode="auto">
          <a:xfrm>
            <a:off x="6227763" y="908050"/>
            <a:ext cx="10080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12"/>
          <p:cNvSpPr>
            <a:spLocks noChangeShapeType="1"/>
          </p:cNvSpPr>
          <p:nvPr/>
        </p:nvSpPr>
        <p:spPr bwMode="auto">
          <a:xfrm flipH="1">
            <a:off x="2051050" y="1196975"/>
            <a:ext cx="144145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>
            <a:off x="5724525" y="1196975"/>
            <a:ext cx="1079500" cy="2519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4"/>
          <p:cNvSpPr>
            <a:spLocks noChangeShapeType="1"/>
          </p:cNvSpPr>
          <p:nvPr/>
        </p:nvSpPr>
        <p:spPr bwMode="auto">
          <a:xfrm>
            <a:off x="4427538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4211638" y="1125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Line 17"/>
          <p:cNvSpPr>
            <a:spLocks noChangeShapeType="1"/>
          </p:cNvSpPr>
          <p:nvPr/>
        </p:nvSpPr>
        <p:spPr bwMode="auto">
          <a:xfrm>
            <a:off x="5364163" y="1268413"/>
            <a:ext cx="71437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:\семенар 2014\внеклассное занятие Разговор о правильном питании Громова О.Б\sportivnoe-pit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85750"/>
            <a:ext cx="764381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Учитываешь ли ты полезность продукта или больше ценишь вкусовые качества?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8434" name="Диаграмма 2"/>
          <p:cNvGraphicFramePr>
            <a:graphicFrameLocks/>
          </p:cNvGraphicFramePr>
          <p:nvPr/>
        </p:nvGraphicFramePr>
        <p:xfrm>
          <a:off x="971550" y="1844675"/>
          <a:ext cx="7072313" cy="4857750"/>
        </p:xfrm>
        <a:graphic>
          <a:graphicData uri="http://schemas.openxmlformats.org/presentationml/2006/ole">
            <p:oleObj spid="_x0000_s18434" r:id="rId3" imgW="7071973" imgH="485893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Читаешь ли ты на упаковке состав продукта или срок годности?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9458" name="Диаграмма 2"/>
          <p:cNvGraphicFramePr>
            <a:graphicFrameLocks/>
          </p:cNvGraphicFramePr>
          <p:nvPr/>
        </p:nvGraphicFramePr>
        <p:xfrm>
          <a:off x="1000125" y="1857375"/>
          <a:ext cx="7072313" cy="4857750"/>
        </p:xfrm>
        <a:graphic>
          <a:graphicData uri="http://schemas.openxmlformats.org/presentationml/2006/ole">
            <p:oleObj spid="_x0000_s19458" r:id="rId3" imgW="7071973" imgH="4858933" progId="Excel.Chart.8">
              <p:embed/>
            </p:oleObj>
          </a:graphicData>
        </a:graphic>
      </p:graphicFrame>
      <p:graphicFrame>
        <p:nvGraphicFramePr>
          <p:cNvPr id="19460" name="Диаграмма 2"/>
          <p:cNvGraphicFramePr>
            <a:graphicFrameLocks/>
          </p:cNvGraphicFramePr>
          <p:nvPr/>
        </p:nvGraphicFramePr>
        <p:xfrm>
          <a:off x="971550" y="1844675"/>
          <a:ext cx="7072313" cy="4857750"/>
        </p:xfrm>
        <a:graphic>
          <a:graphicData uri="http://schemas.openxmlformats.org/presentationml/2006/ole">
            <p:oleObj spid="_x0000_s19460" r:id="rId4" imgW="7071973" imgH="4858933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75" y="571500"/>
          <a:ext cx="7643813" cy="512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5"/>
                <a:gridCol w="2547955"/>
                <a:gridCol w="2547955"/>
              </a:tblGrid>
              <a:tr h="714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</a:t>
                      </a:r>
                      <a:r>
                        <a:rPr lang="ru-RU" sz="36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сырок №1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Творожный сырок №2</a:t>
                      </a:r>
                      <a:endParaRPr lang="ru-RU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  <a:tr h="810941">
                <a:tc>
                  <a:txBody>
                    <a:bodyPr/>
                    <a:lstStyle/>
                    <a:p>
                      <a:pPr algn="ctr"/>
                      <a:endParaRPr lang="ru-RU" sz="5400" dirty="0" smtClean="0"/>
                    </a:p>
                    <a:p>
                      <a:pPr algn="ctr"/>
                      <a:r>
                        <a:rPr lang="ru-RU" sz="5400" b="1" u="sng" dirty="0" smtClean="0"/>
                        <a:t>Состав</a:t>
                      </a:r>
                      <a:endParaRPr lang="ru-RU" sz="5400" b="1" u="sng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творог, сахар-песок, шоколад молочный, сливочное масло, экстракт ванили натуральный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соевый лецитин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творожный продукт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заменителем молочного жира, сахар-песок, кондитерская глазурь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(сахар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заменитель какао-масла) эмульгаторы Е322, Е476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ароматизатор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79B4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108</Words>
  <PresentationFormat>Экран (4:3)</PresentationFormat>
  <Paragraphs>43</Paragraphs>
  <Slides>13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Тема Office</vt:lpstr>
      <vt:lpstr>Диаграмма Microsoft Excel</vt:lpstr>
      <vt:lpstr>БЕЛКИ</vt:lpstr>
      <vt:lpstr>ЖИРЫ</vt:lpstr>
      <vt:lpstr>УГЛЕВОДЫ</vt:lpstr>
      <vt:lpstr>Слайд 4</vt:lpstr>
      <vt:lpstr>Слайд 5</vt:lpstr>
      <vt:lpstr>Учитываешь ли ты полезность продукта или больше ценишь вкусовые качества?</vt:lpstr>
      <vt:lpstr>Читаешь ли ты на упаковке состав продукта или срок годности?</vt:lpstr>
      <vt:lpstr>Слайд 8</vt:lpstr>
      <vt:lpstr>Слайд 9</vt:lpstr>
      <vt:lpstr>Слайд 10</vt:lpstr>
      <vt:lpstr>Слайд 11</vt:lpstr>
      <vt:lpstr>Слайд 12</vt:lpstr>
      <vt:lpstr>Я- покупатель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16</cp:revision>
  <dcterms:created xsi:type="dcterms:W3CDTF">2014-04-08T13:38:19Z</dcterms:created>
  <dcterms:modified xsi:type="dcterms:W3CDTF">2015-01-20T12:43:38Z</dcterms:modified>
</cp:coreProperties>
</file>