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548680"/>
            <a:ext cx="8496944" cy="4376777"/>
          </a:xfrm>
        </p:spPr>
        <p:txBody>
          <a:bodyPr/>
          <a:lstStyle/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cs typeface="Times New Roman"/>
              </a:rPr>
              <a:t>«ЗООЛОГИЧЕСКАЯ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cs typeface="Times New Roman"/>
              </a:rPr>
              <a:t>ФАНТАЗИЯ: МУЗЫКА 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cs typeface="Times New Roman"/>
              </a:rPr>
              <a:t>и МИР ЖИВОТНЫХ»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7"/>
            <a:ext cx="6580789" cy="2946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914">
            <a:off x="7248458" y="2459260"/>
            <a:ext cx="753668" cy="909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914">
            <a:off x="7959136" y="3026477"/>
            <a:ext cx="636248" cy="7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596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42335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84519" cy="5763891"/>
          </a:xfrm>
        </p:spPr>
      </p:pic>
    </p:spTree>
    <p:extLst>
      <p:ext uri="{BB962C8B-B14F-4D97-AF65-F5344CB8AC3E}">
        <p14:creationId xmlns:p14="http://schemas.microsoft.com/office/powerpoint/2010/main" val="27207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2007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зоологическая фантазия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«Карнавал </a:t>
            </a:r>
            <a:r>
              <a:rPr lang="ru-RU" sz="48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животных»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935282" cy="3839652"/>
          </a:xfrm>
        </p:spPr>
      </p:pic>
    </p:spTree>
    <p:extLst>
      <p:ext uri="{BB962C8B-B14F-4D97-AF65-F5344CB8AC3E}">
        <p14:creationId xmlns:p14="http://schemas.microsoft.com/office/powerpoint/2010/main" val="3309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Музыкальная викторина. </a:t>
            </a:r>
            <a:r>
              <a:rPr lang="ru-RU" dirty="0" smtClean="0"/>
              <a:t>Проверь свое воображение. Прослушай музыкальный фрагмент и подбери животное, характер которого музыка изобразила.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58630" cy="576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3805"/>
            <a:ext cx="8784976" cy="5901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376"/>
            <a:ext cx="8784976" cy="60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212"/>
            <a:ext cx="8784976" cy="6134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891"/>
            <a:ext cx="8800373" cy="6066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02927"/>
            <a:ext cx="8800373" cy="6079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0867"/>
            <a:ext cx="8784977" cy="60742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376"/>
            <a:ext cx="8784976" cy="6048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93353"/>
            <a:ext cx="8800373" cy="59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72816"/>
            <a:ext cx="8892479" cy="3152641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34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«ЗООЛОГИЧЕСКАЯ ФАНТАЗИЯ: МУЗЫКА  и МИР ЖИВОТНЫХ»</vt:lpstr>
      <vt:lpstr>Презентация PowerPoint</vt:lpstr>
      <vt:lpstr>Презентация PowerPoint</vt:lpstr>
      <vt:lpstr>зоологическая фантазия  «Карнавал животных» </vt:lpstr>
      <vt:lpstr>Музыкальная викторина. Проверь свое воображение. Прослушай музыкальный фрагмент и подбери животное, характер которого музыка изобразила.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«ЗООЛОГИЧЕСКАЯ ФАНТАЗИЯ и МИР ЖИВОТНЫХ»</dc:title>
  <dc:creator>Екатерина</dc:creator>
  <cp:lastModifiedBy>Екатерина</cp:lastModifiedBy>
  <cp:revision>7</cp:revision>
  <dcterms:created xsi:type="dcterms:W3CDTF">2015-02-02T15:24:10Z</dcterms:created>
  <dcterms:modified xsi:type="dcterms:W3CDTF">2015-02-02T16:27:30Z</dcterms:modified>
</cp:coreProperties>
</file>