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2" r:id="rId5"/>
    <p:sldId id="260" r:id="rId6"/>
    <p:sldId id="261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1" d="100"/>
          <a:sy n="41" d="100"/>
        </p:scale>
        <p:origin x="-135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FAD079D-4EA6-45E9-B61E-1E92E89719CD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BB3B544-32D1-4EDC-ADF6-B15BEF1D7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AD079D-4EA6-45E9-B61E-1E92E89719CD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B3B544-32D1-4EDC-ADF6-B15BEF1D7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AD079D-4EA6-45E9-B61E-1E92E89719CD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B3B544-32D1-4EDC-ADF6-B15BEF1D7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AD079D-4EA6-45E9-B61E-1E92E89719CD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B3B544-32D1-4EDC-ADF6-B15BEF1D7C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AD079D-4EA6-45E9-B61E-1E92E89719CD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B3B544-32D1-4EDC-ADF6-B15BEF1D7C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AD079D-4EA6-45E9-B61E-1E92E89719CD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B3B544-32D1-4EDC-ADF6-B15BEF1D7C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AD079D-4EA6-45E9-B61E-1E92E89719CD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B3B544-32D1-4EDC-ADF6-B15BEF1D7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AD079D-4EA6-45E9-B61E-1E92E89719CD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B3B544-32D1-4EDC-ADF6-B15BEF1D7C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AD079D-4EA6-45E9-B61E-1E92E89719CD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B3B544-32D1-4EDC-ADF6-B15BEF1D7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FAD079D-4EA6-45E9-B61E-1E92E89719CD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B3B544-32D1-4EDC-ADF6-B15BEF1D7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FAD079D-4EA6-45E9-B61E-1E92E89719CD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BB3B544-32D1-4EDC-ADF6-B15BEF1D7C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FAD079D-4EA6-45E9-B61E-1E92E89719CD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BB3B544-32D1-4EDC-ADF6-B15BEF1D7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9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2.jpeg"/><Relationship Id="rId4" Type="http://schemas.openxmlformats.org/officeDocument/2006/relationships/image" Target="../media/image27.jpeg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jpeg"/><Relationship Id="rId7" Type="http://schemas.openxmlformats.org/officeDocument/2006/relationships/image" Target="../media/image1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10" Type="http://schemas.openxmlformats.org/officeDocument/2006/relationships/image" Target="../media/image40.png"/><Relationship Id="rId4" Type="http://schemas.openxmlformats.org/officeDocument/2006/relationships/image" Target="../media/image35.jpeg"/><Relationship Id="rId9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1714488"/>
            <a:ext cx="6767530" cy="23669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ШКОЛЬНЫЕ ПРИНАДЛЕЖНОСТИ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4929198"/>
            <a:ext cx="6705600" cy="180663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Презентацию выполнила </a:t>
            </a:r>
          </a:p>
          <a:p>
            <a:r>
              <a:rPr lang="ru-RU" dirty="0" smtClean="0"/>
              <a:t>учитель – логопед МБДОУ </a:t>
            </a:r>
            <a:r>
              <a:rPr lang="ru-RU" dirty="0" err="1" smtClean="0"/>
              <a:t>д</a:t>
            </a:r>
            <a:r>
              <a:rPr lang="en-US" dirty="0" smtClean="0"/>
              <a:t>/</a:t>
            </a:r>
            <a:r>
              <a:rPr lang="ru-RU" dirty="0" smtClean="0"/>
              <a:t>с №31 «Полянка» г. Владимира</a:t>
            </a:r>
          </a:p>
          <a:p>
            <a:r>
              <a:rPr lang="ru-RU" dirty="0" err="1" smtClean="0"/>
              <a:t>Мишук</a:t>
            </a:r>
            <a:r>
              <a:rPr lang="ru-RU" dirty="0" smtClean="0"/>
              <a:t> Оксана </a:t>
            </a:r>
            <a:r>
              <a:rPr lang="ru-RU" dirty="0" smtClean="0"/>
              <a:t>Владимировна</a:t>
            </a:r>
          </a:p>
          <a:p>
            <a:r>
              <a:rPr lang="en-US" dirty="0" smtClean="0"/>
              <a:t>o</a:t>
            </a:r>
            <a:r>
              <a:rPr lang="en-US" dirty="0" smtClean="0"/>
              <a:t>ksana24_08@inbox.ru</a:t>
            </a:r>
            <a:endParaRPr lang="ru-RU" dirty="0"/>
          </a:p>
        </p:txBody>
      </p:sp>
      <p:pic>
        <p:nvPicPr>
          <p:cNvPr id="1027" name="Picture 3" descr="F:\ИКТ\0_3a859_977f56eb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66485"/>
            <a:ext cx="2714644" cy="2633863"/>
          </a:xfrm>
          <a:prstGeom prst="rect">
            <a:avLst/>
          </a:prstGeom>
          <a:noFill/>
        </p:spPr>
      </p:pic>
      <p:pic>
        <p:nvPicPr>
          <p:cNvPr id="1028" name="Picture 4" descr="F:\ИКТ\704317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215074" y="0"/>
            <a:ext cx="2643206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642910" y="5443402"/>
            <a:ext cx="8001056" cy="64823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Cambria" pitchFamily="18" charset="0"/>
              </a:rPr>
              <a:t>ШКОЛЬНЫЕ ПРИНАДЛЕЖНОСТИ</a:t>
            </a:r>
            <a:endParaRPr lang="ru-RU" sz="3600" b="1" dirty="0">
              <a:latin typeface="Cambria" pitchFamily="18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2050" name="Picture 2" descr="F:\ИКТ\1827811-55e9e086212b5b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85728"/>
            <a:ext cx="4143405" cy="4143404"/>
          </a:xfrm>
          <a:prstGeom prst="rect">
            <a:avLst/>
          </a:prstGeom>
          <a:noFill/>
        </p:spPr>
      </p:pic>
      <p:pic>
        <p:nvPicPr>
          <p:cNvPr id="2052" name="Picture 4" descr="F:\ИКТ\Т3приладдя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5728"/>
            <a:ext cx="4229686" cy="4229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480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>
                <a:latin typeface="Cambria" pitchFamily="18" charset="0"/>
              </a:rPr>
              <a:t>На ноге стоит одной                                       Линию прямую,  ну – </a:t>
            </a:r>
            <a:r>
              <a:rPr lang="ru-RU" sz="2000" dirty="0" err="1" smtClean="0">
                <a:latin typeface="Cambria" pitchFamily="18" charset="0"/>
              </a:rPr>
              <a:t>ка</a:t>
            </a:r>
            <a:r>
              <a:rPr lang="ru-RU" sz="2000" dirty="0" smtClean="0">
                <a:latin typeface="Cambria" pitchFamily="18" charset="0"/>
              </a:rPr>
              <a:t>,</a:t>
            </a:r>
          </a:p>
          <a:p>
            <a:pPr>
              <a:buNone/>
            </a:pPr>
            <a:r>
              <a:rPr lang="ru-RU" sz="2000" dirty="0" smtClean="0">
                <a:latin typeface="Cambria" pitchFamily="18" charset="0"/>
              </a:rPr>
              <a:t>Крутит – вертит головой                             Сам нарисовать, сумей – </a:t>
            </a:r>
            <a:r>
              <a:rPr lang="ru-RU" sz="2000" dirty="0" err="1" smtClean="0">
                <a:latin typeface="Cambria" pitchFamily="18" charset="0"/>
              </a:rPr>
              <a:t>ка</a:t>
            </a:r>
            <a:r>
              <a:rPr lang="ru-RU" sz="2000" dirty="0" smtClean="0">
                <a:latin typeface="Cambria" pitchFamily="18" charset="0"/>
              </a:rPr>
              <a:t>!</a:t>
            </a:r>
          </a:p>
          <a:p>
            <a:pPr>
              <a:buNone/>
            </a:pPr>
            <a:r>
              <a:rPr lang="ru-RU" sz="2000" dirty="0" smtClean="0">
                <a:latin typeface="Cambria" pitchFamily="18" charset="0"/>
              </a:rPr>
              <a:t>Нам показывает страны,                              Это сложная наука!</a:t>
            </a:r>
          </a:p>
          <a:p>
            <a:pPr>
              <a:buNone/>
            </a:pPr>
            <a:r>
              <a:rPr lang="ru-RU" sz="2000" dirty="0" smtClean="0">
                <a:latin typeface="Cambria" pitchFamily="18" charset="0"/>
              </a:rPr>
              <a:t>Реки, горы, океаны.                                         Пригодится здесь…    </a:t>
            </a:r>
          </a:p>
          <a:p>
            <a:pPr>
              <a:buNone/>
            </a:pPr>
            <a:endParaRPr lang="ru-RU" sz="2000" dirty="0" smtClean="0">
              <a:latin typeface="Cambria" pitchFamily="18" charset="0"/>
            </a:endParaRPr>
          </a:p>
          <a:p>
            <a:pPr>
              <a:buNone/>
            </a:pPr>
            <a:endParaRPr lang="ru-RU" sz="2000" dirty="0" smtClean="0">
              <a:latin typeface="Cambria" pitchFamily="18" charset="0"/>
            </a:endParaRPr>
          </a:p>
          <a:p>
            <a:pPr>
              <a:buNone/>
            </a:pPr>
            <a:endParaRPr lang="ru-RU" sz="2000" dirty="0" smtClean="0">
              <a:latin typeface="Cambria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Cambria" pitchFamily="18" charset="0"/>
              </a:rPr>
              <a:t>Черный </a:t>
            </a:r>
            <a:r>
              <a:rPr lang="ru-RU" sz="2000" dirty="0" err="1" smtClean="0">
                <a:latin typeface="Cambria" pitchFamily="18" charset="0"/>
              </a:rPr>
              <a:t>Ивашка</a:t>
            </a:r>
            <a:r>
              <a:rPr lang="ru-RU" sz="2000" dirty="0" smtClean="0">
                <a:latin typeface="Cambria" pitchFamily="18" charset="0"/>
              </a:rPr>
              <a:t> –                                             Нарисует он картину</a:t>
            </a:r>
          </a:p>
          <a:p>
            <a:pPr>
              <a:buNone/>
            </a:pPr>
            <a:r>
              <a:rPr lang="ru-RU" sz="2000" dirty="0" smtClean="0">
                <a:latin typeface="Cambria" pitchFamily="18" charset="0"/>
              </a:rPr>
              <a:t>Деревянная рубашка,                                     И раскрасит Буратино</a:t>
            </a:r>
          </a:p>
          <a:p>
            <a:pPr>
              <a:buNone/>
            </a:pPr>
            <a:r>
              <a:rPr lang="ru-RU" sz="2000" dirty="0" smtClean="0">
                <a:latin typeface="Cambria" pitchFamily="18" charset="0"/>
              </a:rPr>
              <a:t>Где носом поведет                                           Он напишет объявление</a:t>
            </a:r>
          </a:p>
          <a:p>
            <a:pPr>
              <a:buNone/>
            </a:pPr>
            <a:r>
              <a:rPr lang="ru-RU" sz="2000" dirty="0" smtClean="0">
                <a:latin typeface="Cambria" pitchFamily="18" charset="0"/>
              </a:rPr>
              <a:t>Там заметку кладет.                                        И открытку – поздравление</a:t>
            </a:r>
          </a:p>
          <a:p>
            <a:pPr>
              <a:buNone/>
            </a:pPr>
            <a:r>
              <a:rPr lang="ru-RU" sz="2000" dirty="0" smtClean="0">
                <a:latin typeface="Cambria" pitchFamily="18" charset="0"/>
              </a:rPr>
              <a:t>                                                                                 Рисовать плакаты мастер</a:t>
            </a:r>
          </a:p>
          <a:p>
            <a:pPr>
              <a:buNone/>
            </a:pPr>
            <a:r>
              <a:rPr lang="ru-RU" sz="2000" dirty="0" smtClean="0">
                <a:latin typeface="Cambria" pitchFamily="18" charset="0"/>
              </a:rPr>
              <a:t>                                                                                  Яркий, тоненький…    </a:t>
            </a:r>
          </a:p>
          <a:p>
            <a:pPr>
              <a:buNone/>
            </a:pPr>
            <a:r>
              <a:rPr lang="ru-RU" sz="2000" dirty="0" smtClean="0">
                <a:latin typeface="Cambria" pitchFamily="18" charset="0"/>
              </a:rPr>
              <a:t>                         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Cambria" pitchFamily="18" charset="0"/>
              </a:rPr>
              <a:t>ЗАГАДКИ:</a:t>
            </a:r>
            <a:endParaRPr lang="ru-RU" sz="4800" dirty="0">
              <a:latin typeface="Cambria" pitchFamily="18" charset="0"/>
            </a:endParaRPr>
          </a:p>
        </p:txBody>
      </p:sp>
      <p:pic>
        <p:nvPicPr>
          <p:cNvPr id="3074" name="Picture 2" descr="F:\ИКТ\704317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357298"/>
            <a:ext cx="1076323" cy="2088837"/>
          </a:xfrm>
          <a:prstGeom prst="rect">
            <a:avLst/>
          </a:prstGeom>
          <a:noFill/>
        </p:spPr>
      </p:pic>
      <p:pic>
        <p:nvPicPr>
          <p:cNvPr id="3075" name="Picture 3" descr="F:\ИКТ\1827811-55e9e086212b5be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4000504"/>
            <a:ext cx="1095238" cy="1495238"/>
          </a:xfrm>
          <a:prstGeom prst="rect">
            <a:avLst/>
          </a:prstGeom>
          <a:noFill/>
        </p:spPr>
      </p:pic>
      <p:pic>
        <p:nvPicPr>
          <p:cNvPr id="3076" name="Picture 4" descr="F:\ИКТ\school-object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000372"/>
            <a:ext cx="2395542" cy="663982"/>
          </a:xfrm>
          <a:prstGeom prst="rect">
            <a:avLst/>
          </a:prstGeom>
          <a:noFill/>
        </p:spPr>
      </p:pic>
      <p:pic>
        <p:nvPicPr>
          <p:cNvPr id="3077" name="Picture 5" descr="F:\Коллекция картинок (Microsoft)\x_9baaadc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96" y="5500702"/>
            <a:ext cx="1169244" cy="1000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ambria" pitchFamily="18" charset="0"/>
              </a:rPr>
              <a:t>Собери школьные принадлежности в рюкзак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4099" name="Picture 3" descr="F:\Коллекция картинок (Microsoft)\x_a884a8a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876279"/>
            <a:ext cx="2357422" cy="19817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2" name="Picture 6" descr="F:\Коллекция картинок (Microsoft)\x_1e331d95.jpg"/>
          <p:cNvPicPr>
            <a:picLocks noChangeAspect="1" noChangeArrowheads="1"/>
          </p:cNvPicPr>
          <p:nvPr/>
        </p:nvPicPr>
        <p:blipFill>
          <a:blip r:embed="rId3"/>
          <a:srcRect l="2126" b="20000"/>
          <a:stretch>
            <a:fillRect/>
          </a:stretch>
        </p:blipFill>
        <p:spPr bwMode="auto">
          <a:xfrm>
            <a:off x="357158" y="1643050"/>
            <a:ext cx="2143140" cy="500066"/>
          </a:xfrm>
          <a:prstGeom prst="rect">
            <a:avLst/>
          </a:prstGeom>
          <a:noFill/>
        </p:spPr>
      </p:pic>
      <p:pic>
        <p:nvPicPr>
          <p:cNvPr id="4103" name="Picture 7" descr="F:\Коллекция картинок (Microsoft)\x_9baaadce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428736"/>
            <a:ext cx="2000264" cy="1710918"/>
          </a:xfrm>
          <a:prstGeom prst="rect">
            <a:avLst/>
          </a:prstGeom>
          <a:noFill/>
        </p:spPr>
      </p:pic>
      <p:pic>
        <p:nvPicPr>
          <p:cNvPr id="4104" name="Picture 8" descr="F:\Коллекция картинок (Microsoft)\trumb_26016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1714488"/>
            <a:ext cx="1469577" cy="1524006"/>
          </a:xfrm>
          <a:prstGeom prst="rect">
            <a:avLst/>
          </a:prstGeom>
          <a:noFill/>
        </p:spPr>
      </p:pic>
      <p:pic>
        <p:nvPicPr>
          <p:cNvPr id="4105" name="Picture 9" descr="F:\Коллекция картинок (Microsoft)\d49df3732940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4572008"/>
            <a:ext cx="1928816" cy="1928816"/>
          </a:xfrm>
          <a:prstGeom prst="rect">
            <a:avLst/>
          </a:prstGeom>
          <a:noFill/>
        </p:spPr>
      </p:pic>
      <p:pic>
        <p:nvPicPr>
          <p:cNvPr id="4106" name="Picture 10" descr="F:\Коллекция картинок (Microsoft)\cde207b9a941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214554"/>
            <a:ext cx="1416427" cy="1833562"/>
          </a:xfrm>
          <a:prstGeom prst="rect">
            <a:avLst/>
          </a:prstGeom>
          <a:noFill/>
        </p:spPr>
      </p:pic>
      <p:pic>
        <p:nvPicPr>
          <p:cNvPr id="4107" name="Picture 11" descr="F:\Коллекция картинок (Microsoft)\ab486c2123b6t.jpg"/>
          <p:cNvPicPr>
            <a:picLocks noChangeAspect="1" noChangeArrowheads="1"/>
          </p:cNvPicPr>
          <p:nvPr/>
        </p:nvPicPr>
        <p:blipFill>
          <a:blip r:embed="rId8"/>
          <a:srcRect b="10739"/>
          <a:stretch>
            <a:fillRect/>
          </a:stretch>
        </p:blipFill>
        <p:spPr bwMode="auto">
          <a:xfrm>
            <a:off x="7000892" y="3357562"/>
            <a:ext cx="1333500" cy="1309322"/>
          </a:xfrm>
          <a:prstGeom prst="rect">
            <a:avLst/>
          </a:prstGeom>
          <a:noFill/>
        </p:spPr>
      </p:pic>
      <p:pic>
        <p:nvPicPr>
          <p:cNvPr id="4108" name="Picture 12" descr="F:\Коллекция картинок (Microsoft)\799c22b2e8c1t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86314" y="3214686"/>
            <a:ext cx="1433310" cy="1500198"/>
          </a:xfrm>
          <a:prstGeom prst="rect">
            <a:avLst/>
          </a:prstGeom>
          <a:noFill/>
        </p:spPr>
      </p:pic>
      <p:pic>
        <p:nvPicPr>
          <p:cNvPr id="4109" name="Picture 13" descr="F:\Коллекция картинок (Microsoft)\79e1c4fd6949t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57422" y="3357562"/>
            <a:ext cx="1828802" cy="2157878"/>
          </a:xfrm>
          <a:prstGeom prst="rect">
            <a:avLst/>
          </a:prstGeom>
          <a:noFill/>
        </p:spPr>
      </p:pic>
      <p:pic>
        <p:nvPicPr>
          <p:cNvPr id="4110" name="Picture 14" descr="F:\ИКТ\1827802-56960e15e007c3ea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00166" y="2643182"/>
            <a:ext cx="1524000" cy="381000"/>
          </a:xfrm>
          <a:prstGeom prst="rect">
            <a:avLst/>
          </a:prstGeom>
          <a:noFill/>
        </p:spPr>
      </p:pic>
      <p:pic>
        <p:nvPicPr>
          <p:cNvPr id="4111" name="Picture 15" descr="F:\ИКТ\8.jpe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58016" y="1428736"/>
            <a:ext cx="1924050" cy="1885950"/>
          </a:xfrm>
          <a:prstGeom prst="rect">
            <a:avLst/>
          </a:prstGeom>
          <a:noFill/>
        </p:spPr>
      </p:pic>
      <p:pic>
        <p:nvPicPr>
          <p:cNvPr id="4112" name="Picture 16" descr="F:\ИКТ\lopatochka_igolochka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7158" y="3929066"/>
            <a:ext cx="1952622" cy="1780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1950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</a:t>
            </a:r>
          </a:p>
          <a:p>
            <a:pPr>
              <a:buNone/>
            </a:pPr>
            <a:r>
              <a:rPr lang="ru-RU" sz="2800" dirty="0" smtClean="0">
                <a:latin typeface="Cambria" pitchFamily="18" charset="0"/>
              </a:rPr>
              <a:t>             нужен для того, чтобы … </a:t>
            </a:r>
          </a:p>
          <a:p>
            <a:pPr>
              <a:buNone/>
            </a:pPr>
            <a:endParaRPr lang="ru-RU" sz="2800" dirty="0" smtClean="0">
              <a:latin typeface="Cambria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Cambria" pitchFamily="18" charset="0"/>
              </a:rPr>
              <a:t>           нужен для того, чтобы…</a:t>
            </a:r>
            <a:r>
              <a:rPr lang="ru-RU" dirty="0" smtClean="0"/>
              <a:t>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</a:t>
            </a:r>
            <a:r>
              <a:rPr lang="ru-RU" sz="2800" dirty="0" smtClean="0">
                <a:latin typeface="Cambria" pitchFamily="18" charset="0"/>
              </a:rPr>
              <a:t> нужна для того, чтобы…</a:t>
            </a:r>
          </a:p>
          <a:p>
            <a:pPr>
              <a:buNone/>
            </a:pPr>
            <a:endParaRPr lang="ru-RU" sz="2800" dirty="0" smtClean="0">
              <a:latin typeface="Cambria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Cambria" pitchFamily="18" charset="0"/>
              </a:rPr>
              <a:t>                 нужна для того, чтобы…</a:t>
            </a:r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ambria" pitchFamily="18" charset="0"/>
              </a:rPr>
              <a:t>Игра «Подбери слова - действия»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1027" name="Picture 3" descr="F:\ИКТ\00f89845515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5"/>
            <a:ext cx="948759" cy="928694"/>
          </a:xfrm>
          <a:prstGeom prst="rect">
            <a:avLst/>
          </a:prstGeom>
          <a:noFill/>
        </p:spPr>
      </p:pic>
      <p:pic>
        <p:nvPicPr>
          <p:cNvPr id="1031" name="Picture 7" descr="F:\Коллекция картинок (Microsoft)\x_1e331d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642910" y="4000504"/>
            <a:ext cx="1005840" cy="337188"/>
          </a:xfrm>
          <a:prstGeom prst="rect">
            <a:avLst/>
          </a:prstGeom>
          <a:noFill/>
        </p:spPr>
      </p:pic>
      <p:pic>
        <p:nvPicPr>
          <p:cNvPr id="11" name="Picture 4" descr="F:\ИКТ\1827811-55e9e086212b5be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571744"/>
            <a:ext cx="952362" cy="1118138"/>
          </a:xfrm>
          <a:prstGeom prst="rect">
            <a:avLst/>
          </a:prstGeom>
          <a:noFill/>
        </p:spPr>
      </p:pic>
      <p:pic>
        <p:nvPicPr>
          <p:cNvPr id="1033" name="Picture 9" descr="F:\Коллекция картинок (Microsoft)\799c22b2e8c1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500570"/>
            <a:ext cx="1285874" cy="1345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Cambria" pitchFamily="18" charset="0"/>
              </a:rPr>
              <a:t>Карандаш из дерева (какой?) – деревянный</a:t>
            </a:r>
          </a:p>
          <a:p>
            <a:pPr>
              <a:buNone/>
            </a:pPr>
            <a:endParaRPr lang="ru-RU" dirty="0" smtClean="0">
              <a:latin typeface="Cambria" pitchFamily="18" charset="0"/>
            </a:endParaRPr>
          </a:p>
          <a:p>
            <a:r>
              <a:rPr lang="ru-RU" dirty="0" smtClean="0">
                <a:latin typeface="Cambria" pitchFamily="18" charset="0"/>
              </a:rPr>
              <a:t>Ножницы из металла (какие?)-                      </a:t>
            </a:r>
          </a:p>
          <a:p>
            <a:pPr>
              <a:buNone/>
            </a:pPr>
            <a:r>
              <a:rPr lang="ru-RU" dirty="0" smtClean="0">
                <a:latin typeface="Cambria" pitchFamily="18" charset="0"/>
              </a:rPr>
              <a:t>    </a:t>
            </a:r>
          </a:p>
          <a:p>
            <a:r>
              <a:rPr lang="ru-RU" dirty="0" smtClean="0">
                <a:latin typeface="Cambria" pitchFamily="18" charset="0"/>
              </a:rPr>
              <a:t>Портфель из кожи (какой?)-       </a:t>
            </a:r>
          </a:p>
          <a:p>
            <a:pPr>
              <a:buNone/>
            </a:pPr>
            <a:r>
              <a:rPr lang="ru-RU" dirty="0" smtClean="0">
                <a:latin typeface="Cambria" pitchFamily="18" charset="0"/>
              </a:rPr>
              <a:t>                        </a:t>
            </a:r>
          </a:p>
          <a:p>
            <a:r>
              <a:rPr lang="ru-RU" dirty="0" smtClean="0">
                <a:latin typeface="Cambria" pitchFamily="18" charset="0"/>
              </a:rPr>
              <a:t>Линейка из пластмассы (какая?)-     </a:t>
            </a:r>
          </a:p>
          <a:p>
            <a:pPr>
              <a:buNone/>
            </a:pPr>
            <a:r>
              <a:rPr lang="ru-RU" dirty="0" smtClean="0">
                <a:latin typeface="Cambria" pitchFamily="18" charset="0"/>
              </a:rPr>
              <a:t>                 </a:t>
            </a:r>
          </a:p>
          <a:p>
            <a:r>
              <a:rPr lang="ru-RU" dirty="0" smtClean="0">
                <a:latin typeface="Cambria" pitchFamily="18" charset="0"/>
              </a:rPr>
              <a:t>Ластик из резины (какой? )- 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ambria" pitchFamily="18" charset="0"/>
              </a:rPr>
              <a:t>Игра «Из чего какой?»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2052" name="Picture 4" descr="F:\ИКТ\1827811-55e9e086212b5b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1214422"/>
            <a:ext cx="1095238" cy="1285884"/>
          </a:xfrm>
          <a:prstGeom prst="rect">
            <a:avLst/>
          </a:prstGeom>
          <a:noFill/>
        </p:spPr>
      </p:pic>
      <p:pic>
        <p:nvPicPr>
          <p:cNvPr id="2053" name="Picture 5" descr="F:\ИКТ\school-objec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143116"/>
            <a:ext cx="1214446" cy="903581"/>
          </a:xfrm>
          <a:prstGeom prst="rect">
            <a:avLst/>
          </a:prstGeom>
          <a:noFill/>
        </p:spPr>
      </p:pic>
      <p:pic>
        <p:nvPicPr>
          <p:cNvPr id="2054" name="Picture 6" descr="F:\Коллекция картинок (Microsoft)\x_a884a8a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013758"/>
            <a:ext cx="1428760" cy="1201059"/>
          </a:xfrm>
          <a:prstGeom prst="rect">
            <a:avLst/>
          </a:prstGeom>
          <a:noFill/>
        </p:spPr>
      </p:pic>
      <p:pic>
        <p:nvPicPr>
          <p:cNvPr id="2055" name="Picture 7" descr="F:\Коллекция картинок (Microsoft)\school-object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5214950"/>
            <a:ext cx="1395412" cy="809625"/>
          </a:xfrm>
          <a:prstGeom prst="rect">
            <a:avLst/>
          </a:prstGeom>
          <a:noFill/>
        </p:spPr>
      </p:pic>
      <p:pic>
        <p:nvPicPr>
          <p:cNvPr id="2056" name="Picture 8" descr="F:\ИКТ\1827802-56960e15e007c3e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4286256"/>
            <a:ext cx="1523810" cy="523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ambria" pitchFamily="18" charset="0"/>
              </a:rPr>
              <a:t>Какие предметы нужны школьнице?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5122" name="Picture 2" descr="F:\ИКТ\a05c33cf493c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4071942"/>
            <a:ext cx="1594448" cy="25066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3" name="Picture 3" descr="F:\ИКТ\school-objec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1290637" cy="1419272"/>
          </a:xfrm>
          <a:prstGeom prst="rect">
            <a:avLst/>
          </a:prstGeom>
          <a:noFill/>
        </p:spPr>
      </p:pic>
      <p:pic>
        <p:nvPicPr>
          <p:cNvPr id="5124" name="Picture 4" descr="F:\Коллекция картинок (Microsoft)\c4167770c6c5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684" y="2143116"/>
            <a:ext cx="1357316" cy="1462885"/>
          </a:xfrm>
          <a:prstGeom prst="rect">
            <a:avLst/>
          </a:prstGeom>
          <a:noFill/>
        </p:spPr>
      </p:pic>
      <p:pic>
        <p:nvPicPr>
          <p:cNvPr id="5125" name="Picture 5" descr="F:\Коллекция картинок (Microsoft)\b740d256e4e1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000504"/>
            <a:ext cx="1571636" cy="1571636"/>
          </a:xfrm>
          <a:prstGeom prst="rect">
            <a:avLst/>
          </a:prstGeom>
          <a:noFill/>
        </p:spPr>
      </p:pic>
      <p:pic>
        <p:nvPicPr>
          <p:cNvPr id="5126" name="Picture 6" descr="F:\Коллекция картинок (Microsoft)\a8b225e312b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2143116"/>
            <a:ext cx="1785940" cy="1785940"/>
          </a:xfrm>
          <a:prstGeom prst="rect">
            <a:avLst/>
          </a:prstGeom>
          <a:noFill/>
        </p:spPr>
      </p:pic>
      <p:pic>
        <p:nvPicPr>
          <p:cNvPr id="5127" name="Picture 7" descr="F:\Коллекция картинок (Microsoft)\5720c191391e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4357694"/>
            <a:ext cx="1797043" cy="2066929"/>
          </a:xfrm>
          <a:prstGeom prst="rect">
            <a:avLst/>
          </a:prstGeom>
          <a:noFill/>
        </p:spPr>
      </p:pic>
      <p:pic>
        <p:nvPicPr>
          <p:cNvPr id="5128" name="Picture 8" descr="F:\Коллекция картинок (Microsoft)\799c22b2e8c1t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9190" y="3786190"/>
            <a:ext cx="1565256" cy="1638301"/>
          </a:xfrm>
          <a:prstGeom prst="rect">
            <a:avLst/>
          </a:prstGeom>
          <a:noFill/>
        </p:spPr>
      </p:pic>
      <p:pic>
        <p:nvPicPr>
          <p:cNvPr id="5129" name="Picture 9" descr="F:\Коллекция картинок (Microsoft)\21a5ce39fc7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00760" y="1857364"/>
            <a:ext cx="1714502" cy="1714502"/>
          </a:xfrm>
          <a:prstGeom prst="rect">
            <a:avLst/>
          </a:prstGeom>
          <a:noFill/>
        </p:spPr>
      </p:pic>
      <p:pic>
        <p:nvPicPr>
          <p:cNvPr id="5130" name="Picture 10" descr="F:\Коллекция картинок (Microsoft)\x_ca237177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14480" y="1928802"/>
            <a:ext cx="1774765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ambria" pitchFamily="18" charset="0"/>
              </a:rPr>
              <a:t>Какие предметы нужны учителю?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6146" name="Picture 2" descr="F:\Коллекция картинок (Microsoft)\x_a62768f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3"/>
            <a:ext cx="1571636" cy="18677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7" name="Picture 3" descr="F:\Коллекция картинок (Microsoft)\00f89845515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5143512"/>
            <a:ext cx="1418745" cy="1214446"/>
          </a:xfrm>
          <a:prstGeom prst="rect">
            <a:avLst/>
          </a:prstGeom>
          <a:noFill/>
        </p:spPr>
      </p:pic>
      <p:pic>
        <p:nvPicPr>
          <p:cNvPr id="6148" name="Picture 4" descr="F:\ИКТ\1390031324_bezimeni-1.jpg"/>
          <p:cNvPicPr>
            <a:picLocks noChangeAspect="1" noChangeArrowheads="1"/>
          </p:cNvPicPr>
          <p:nvPr/>
        </p:nvPicPr>
        <p:blipFill>
          <a:blip r:embed="rId4"/>
          <a:srcRect t="79978" r="56020"/>
          <a:stretch>
            <a:fillRect/>
          </a:stretch>
        </p:blipFill>
        <p:spPr bwMode="auto">
          <a:xfrm>
            <a:off x="6357950" y="1857364"/>
            <a:ext cx="2221715" cy="1071570"/>
          </a:xfrm>
          <a:prstGeom prst="rect">
            <a:avLst/>
          </a:prstGeom>
          <a:noFill/>
        </p:spPr>
      </p:pic>
      <p:pic>
        <p:nvPicPr>
          <p:cNvPr id="6149" name="Picture 5" descr="F:\ИКТ\x_1e331d95.jpg"/>
          <p:cNvPicPr>
            <a:picLocks noChangeAspect="1" noChangeArrowheads="1"/>
          </p:cNvPicPr>
          <p:nvPr/>
        </p:nvPicPr>
        <p:blipFill>
          <a:blip r:embed="rId5"/>
          <a:srcRect l="33125" t="75465" r="29952" b="4978"/>
          <a:stretch>
            <a:fillRect/>
          </a:stretch>
        </p:blipFill>
        <p:spPr bwMode="auto">
          <a:xfrm>
            <a:off x="1785918" y="3714752"/>
            <a:ext cx="2286016" cy="857256"/>
          </a:xfrm>
          <a:prstGeom prst="rect">
            <a:avLst/>
          </a:prstGeom>
          <a:noFill/>
        </p:spPr>
      </p:pic>
      <p:pic>
        <p:nvPicPr>
          <p:cNvPr id="6150" name="Picture 6" descr="F:\Коллекция картинок (Microsoft)\1827802-56960e15e007c3ea.png"/>
          <p:cNvPicPr>
            <a:picLocks noChangeAspect="1" noChangeArrowheads="1"/>
          </p:cNvPicPr>
          <p:nvPr/>
        </p:nvPicPr>
        <p:blipFill>
          <a:blip r:embed="rId6"/>
          <a:srcRect l="71127" t="72916" r="703"/>
          <a:stretch>
            <a:fillRect/>
          </a:stretch>
        </p:blipFill>
        <p:spPr bwMode="auto">
          <a:xfrm>
            <a:off x="3214678" y="1714488"/>
            <a:ext cx="1934346" cy="1571636"/>
          </a:xfrm>
          <a:prstGeom prst="rect">
            <a:avLst/>
          </a:prstGeom>
          <a:noFill/>
        </p:spPr>
      </p:pic>
      <p:pic>
        <p:nvPicPr>
          <p:cNvPr id="6151" name="Picture 7" descr="F:\Коллекция картинок (Microsoft)\trumb_260162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0496" y="4786322"/>
            <a:ext cx="1285875" cy="1333500"/>
          </a:xfrm>
          <a:prstGeom prst="rect">
            <a:avLst/>
          </a:prstGeom>
          <a:noFill/>
        </p:spPr>
      </p:pic>
      <p:pic>
        <p:nvPicPr>
          <p:cNvPr id="6152" name="Picture 8" descr="F:\Коллекция картинок (Microsoft)\526663445bb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6380" y="2357430"/>
            <a:ext cx="1451612" cy="1714502"/>
          </a:xfrm>
          <a:prstGeom prst="rect">
            <a:avLst/>
          </a:prstGeom>
          <a:noFill/>
        </p:spPr>
      </p:pic>
      <p:pic>
        <p:nvPicPr>
          <p:cNvPr id="6154" name="Picture 10" descr="F:\Коллекция картинок (Microsoft)\15fb77e4de74t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596" y="3929066"/>
            <a:ext cx="1609725" cy="1847850"/>
          </a:xfrm>
          <a:prstGeom prst="rect">
            <a:avLst/>
          </a:prstGeom>
          <a:noFill/>
        </p:spPr>
      </p:pic>
      <p:pic>
        <p:nvPicPr>
          <p:cNvPr id="6155" name="Picture 11" descr="F:\ИКТ\972b87b79ac7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43768" y="3071810"/>
            <a:ext cx="1571636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142984"/>
            <a:ext cx="7772400" cy="3245726"/>
          </a:xfrm>
        </p:spPr>
        <p:txBody>
          <a:bodyPr>
            <a:normAutofit/>
          </a:bodyPr>
          <a:lstStyle/>
          <a:p>
            <a:pPr algn="l"/>
            <a:r>
              <a:rPr lang="ru-RU" sz="4400" dirty="0" smtClean="0">
                <a:latin typeface="Cambria" pitchFamily="18" charset="0"/>
              </a:rPr>
              <a:t>Используемые источники:</a:t>
            </a:r>
            <a:br>
              <a:rPr lang="ru-RU" sz="4400" dirty="0" smtClean="0">
                <a:latin typeface="Cambria" pitchFamily="18" charset="0"/>
              </a:rPr>
            </a:br>
            <a:r>
              <a:rPr lang="ru-RU" sz="4400" dirty="0" smtClean="0">
                <a:latin typeface="Cambria" pitchFamily="18" charset="0"/>
              </a:rPr>
              <a:t/>
            </a:r>
            <a:br>
              <a:rPr lang="ru-RU" sz="4400" dirty="0" smtClean="0">
                <a:latin typeface="Cambria" pitchFamily="18" charset="0"/>
              </a:rPr>
            </a:br>
            <a:r>
              <a:rPr lang="ru-RU" sz="3600" dirty="0" smtClean="0">
                <a:latin typeface="Cambria" pitchFamily="18" charset="0"/>
              </a:rPr>
              <a:t>При создании презентации использовались картинки из открытых источников интернета</a:t>
            </a:r>
            <a:endParaRPr lang="ru-RU" sz="3600" dirty="0">
              <a:latin typeface="Cambr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5984" y="5000636"/>
            <a:ext cx="6500826" cy="145488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                                      </a:t>
            </a:r>
          </a:p>
          <a:p>
            <a:r>
              <a:rPr lang="ru-RU" sz="4400" dirty="0" smtClean="0">
                <a:latin typeface="Cambria" pitchFamily="18" charset="0"/>
              </a:rPr>
              <a:t>                                 СПАСИБО!</a:t>
            </a:r>
            <a:endParaRPr lang="ru-RU" sz="4400" dirty="0">
              <a:latin typeface="Cambria" pitchFamily="18" charset="0"/>
            </a:endParaRPr>
          </a:p>
        </p:txBody>
      </p:sp>
      <p:pic>
        <p:nvPicPr>
          <p:cNvPr id="7170" name="Picture 2" descr="F:\ИКТ\istorij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4786322"/>
            <a:ext cx="1857388" cy="1714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117</TotalTime>
  <Words>202</Words>
  <Application>Microsoft Office PowerPoint</Application>
  <PresentationFormat>Экран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ШКОЛЬНЫЕ ПРИНАДЛЕЖНОСТИ</vt:lpstr>
      <vt:lpstr>Слайд 2</vt:lpstr>
      <vt:lpstr>ЗАГАДКИ:</vt:lpstr>
      <vt:lpstr>Собери школьные принадлежности в рюкзак</vt:lpstr>
      <vt:lpstr>Игра «Подбери слова - действия»</vt:lpstr>
      <vt:lpstr>Игра «Из чего какой?»</vt:lpstr>
      <vt:lpstr>Какие предметы нужны школьнице?</vt:lpstr>
      <vt:lpstr>Какие предметы нужны учителю?</vt:lpstr>
      <vt:lpstr>Используемые источники:  При создании презентации использовались картинки из открытых источников интернета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 ПРИНАДЛЕЖНОСТИ</dc:title>
  <dc:creator>Оксана</dc:creator>
  <cp:lastModifiedBy>Оксана</cp:lastModifiedBy>
  <cp:revision>13</cp:revision>
  <dcterms:created xsi:type="dcterms:W3CDTF">2015-04-26T10:11:49Z</dcterms:created>
  <dcterms:modified xsi:type="dcterms:W3CDTF">2015-05-23T10:30:25Z</dcterms:modified>
</cp:coreProperties>
</file>