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6C9F8-6805-443F-9421-4FC04BFA0A70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C4270-6E38-4EBB-BDE4-3A7FD5FBA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C4270-6E38-4EBB-BDE4-3A7FD5FBA72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tx2">
                <a:lumMod val="20000"/>
                <a:lumOff val="80000"/>
              </a:schemeClr>
            </a:gs>
            <a:gs pos="50000">
              <a:schemeClr val="bg1"/>
            </a:gs>
            <a:gs pos="100000">
              <a:srgbClr val="00B0F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pereskazhi.com/gallery/displayimage.php?pid=759&amp;fullsize=1" TargetMode="External"/><Relationship Id="rId13" Type="http://schemas.openxmlformats.org/officeDocument/2006/relationships/hyperlink" Target="http://nkozlov.ru/upload/images/0706/0706011234390.jpg" TargetMode="External"/><Relationship Id="rId3" Type="http://schemas.openxmlformats.org/officeDocument/2006/relationships/hyperlink" Target="http://media.bfm.ru/news/currentnew/2008/12/07/babka1.jpg" TargetMode="External"/><Relationship Id="rId7" Type="http://schemas.openxmlformats.org/officeDocument/2006/relationships/hyperlink" Target="http://www.svclub.ru/Esdbpics/zvorykin57.jpg" TargetMode="External"/><Relationship Id="rId12" Type="http://schemas.openxmlformats.org/officeDocument/2006/relationships/hyperlink" Target="http://pics.livejournal.com/eugeniashaffert/pic/000agetz" TargetMode="External"/><Relationship Id="rId2" Type="http://schemas.openxmlformats.org/officeDocument/2006/relationships/hyperlink" Target="http://sputnik.master-telecom.ru/Kultura/Pushkin/pushkin.niv.ru/images/pushkin/pushkin_06.jpg" TargetMode="External"/><Relationship Id="rId16" Type="http://schemas.openxmlformats.org/officeDocument/2006/relationships/hyperlink" Target="http://pereskazhi.com/gallery/displayimage.php?pid=917&amp;fullsize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ridebook.ru/1353%5b1%5d.gif" TargetMode="External"/><Relationship Id="rId11" Type="http://schemas.openxmlformats.org/officeDocument/2006/relationships/hyperlink" Target="http://claw.ru/a-ickust/russ/276-1.jpg" TargetMode="External"/><Relationship Id="rId5" Type="http://schemas.openxmlformats.org/officeDocument/2006/relationships/hyperlink" Target="http://www.artandphoto.ru/stock/art5/594/3418.jpg" TargetMode="External"/><Relationship Id="rId15" Type="http://schemas.openxmlformats.org/officeDocument/2006/relationships/hyperlink" Target="http://img1.liveinternet.ru/images/attach/b/3/26/596/26596055_1212756189_3.jpg" TargetMode="External"/><Relationship Id="rId10" Type="http://schemas.openxmlformats.org/officeDocument/2006/relationships/hyperlink" Target="http://pereskazhi.com/gallery/displayimage.php?pid=796&amp;fullsize=1" TargetMode="External"/><Relationship Id="rId4" Type="http://schemas.openxmlformats.org/officeDocument/2006/relationships/hyperlink" Target="http://pics.livejournal.com/eugeniashaffert/pic/000aqghc" TargetMode="External"/><Relationship Id="rId9" Type="http://schemas.openxmlformats.org/officeDocument/2006/relationships/hyperlink" Target="http://religion.ng.ru/images/2006-09-20/16-1-03.jpg" TargetMode="External"/><Relationship Id="rId14" Type="http://schemas.openxmlformats.org/officeDocument/2006/relationships/hyperlink" Target="http://www.vitanova.ru/static/zoom.html?../../../images/gallery/1369.gi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304800"/>
            <a:ext cx="322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МОУ гимназия №76 г. Сочи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5029200"/>
            <a:ext cx="38344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Автор: </a:t>
            </a:r>
          </a:p>
          <a:p>
            <a:r>
              <a:rPr lang="ru-RU" sz="2000" b="1" dirty="0" err="1" smtClean="0"/>
              <a:t>Белорусова</a:t>
            </a:r>
            <a:r>
              <a:rPr lang="ru-RU" sz="2000" b="1" dirty="0" smtClean="0"/>
              <a:t> Татьяна Викторовна,</a:t>
            </a:r>
          </a:p>
          <a:p>
            <a:r>
              <a:rPr lang="ru-RU" sz="2000" b="1" dirty="0" smtClean="0"/>
              <a:t>учитель начальных классов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6248400"/>
            <a:ext cx="2209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0070C0"/>
                </a:solidFill>
              </a:rPr>
              <a:t>ВиЭксЭм</a:t>
            </a:r>
            <a:r>
              <a:rPr lang="ru-RU" sz="2400" b="1" dirty="0" smtClean="0">
                <a:solidFill>
                  <a:srgbClr val="0070C0"/>
                </a:solidFill>
              </a:rPr>
              <a:t> - 2010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914400"/>
            <a:ext cx="87408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«Сказка – ложь, да в ней намёк…»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1600200"/>
            <a:ext cx="5861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Викторина по сказкам А.С. Пушкина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2133600"/>
            <a:ext cx="1130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4 класс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2290" name="Picture 2" descr="http://sputnik.master-telecom.ru/Kultura/Pushkin/pushkin.niv.ru/images/pushkin/pushkin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590800"/>
            <a:ext cx="2742532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Школа\ВиЭксМ\Руслан и Людми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000" y="504000"/>
            <a:ext cx="3687763" cy="2535237"/>
          </a:xfrm>
          <a:prstGeom prst="rect">
            <a:avLst/>
          </a:prstGeom>
          <a:noFill/>
        </p:spPr>
      </p:pic>
      <p:pic>
        <p:nvPicPr>
          <p:cNvPr id="7171" name="Picture 3" descr="C:\Documents and Settings\User\Рабочий стол\Школа\ВиЭксМ\R_L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2000" y="3060000"/>
            <a:ext cx="2471705" cy="3429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19600" y="609600"/>
            <a:ext cx="337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1. Имя отца Людмилы.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343400"/>
            <a:ext cx="5362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5. Из-за какого события собрали пир?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1828800"/>
            <a:ext cx="4264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3. Сколько соперников было у 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    Руслана?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352800"/>
            <a:ext cx="5043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4. Что нашёл Руслан под огромной 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     головой?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1219200"/>
            <a:ext cx="3360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2. Как звали колдунью?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029200"/>
            <a:ext cx="4588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6. Кто поведал автору сказку о 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    Руслане и Людмиле?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381000"/>
            <a:ext cx="1867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Источники: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8440259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600" dirty="0" smtClean="0">
                <a:hlinkClick r:id="rId2"/>
              </a:rPr>
              <a:t>http://sputnik.master-telecom.ru/Kultura/Pushkin/pushkin.niv.ru/images/pushkin/pushkin_06.jpg</a:t>
            </a:r>
            <a:r>
              <a:rPr lang="ru-RU" sz="1600" dirty="0" smtClean="0"/>
              <a:t> -</a:t>
            </a:r>
          </a:p>
          <a:p>
            <a:pPr lvl="0"/>
            <a:r>
              <a:rPr lang="ru-RU" sz="1600" dirty="0" smtClean="0"/>
              <a:t> портрет А.С. Пушкина</a:t>
            </a:r>
          </a:p>
          <a:p>
            <a:pPr lvl="0"/>
            <a:r>
              <a:rPr lang="ru-RU" sz="1600" u="sng" dirty="0" smtClean="0">
                <a:hlinkClick r:id="rId3"/>
              </a:rPr>
              <a:t>http://media.bfm.ru/news/currentnew/2008/12/07/babka1.jpg</a:t>
            </a:r>
            <a:r>
              <a:rPr lang="ru-RU" sz="1600" dirty="0" smtClean="0"/>
              <a:t> - «Сказка о рыбаке и </a:t>
            </a:r>
          </a:p>
          <a:p>
            <a:pPr lvl="0"/>
            <a:r>
              <a:rPr lang="ru-RU" sz="1600" dirty="0" smtClean="0"/>
              <a:t>рыбке»</a:t>
            </a:r>
          </a:p>
          <a:p>
            <a:pPr lvl="0"/>
            <a:r>
              <a:rPr lang="en-US" sz="1600" u="sng" dirty="0" smtClean="0">
                <a:hlinkClick r:id="rId4"/>
              </a:rPr>
              <a:t>http://pics.livejournal.com/eugeniashaffert/pic/000aqghc</a:t>
            </a:r>
            <a:r>
              <a:rPr lang="en-US" sz="1600" u="sng" dirty="0" smtClean="0"/>
              <a:t> </a:t>
            </a:r>
            <a:r>
              <a:rPr lang="ru-RU" sz="1600" dirty="0" smtClean="0"/>
              <a:t>- «Сказка о рыбаке и рыбке»</a:t>
            </a:r>
          </a:p>
          <a:p>
            <a:pPr lvl="0"/>
            <a:r>
              <a:rPr lang="ru-RU" sz="1600" u="sng" dirty="0" smtClean="0">
                <a:hlinkClick r:id="rId5"/>
              </a:rPr>
              <a:t>http://www.artandphoto.ru/stock/art5/594/3418.jpg</a:t>
            </a:r>
            <a:r>
              <a:rPr lang="ru-RU" sz="1600" dirty="0" smtClean="0"/>
              <a:t> - «Сказка о царе </a:t>
            </a:r>
            <a:r>
              <a:rPr lang="ru-RU" sz="1600" dirty="0" err="1" smtClean="0"/>
              <a:t>Салтане</a:t>
            </a:r>
            <a:r>
              <a:rPr lang="ru-RU" sz="1600" dirty="0" smtClean="0"/>
              <a:t>…»</a:t>
            </a:r>
          </a:p>
          <a:p>
            <a:pPr lvl="0"/>
            <a:r>
              <a:rPr lang="ru-RU" sz="1600" u="sng" dirty="0" smtClean="0">
                <a:hlinkClick r:id="rId6"/>
              </a:rPr>
              <a:t>http://www.pridebook.ru/1353%5B1%5D.gif</a:t>
            </a:r>
            <a:r>
              <a:rPr lang="ru-RU" sz="1600" dirty="0" smtClean="0"/>
              <a:t> – «Сказка о царе </a:t>
            </a:r>
            <a:r>
              <a:rPr lang="ru-RU" sz="1600" dirty="0" err="1" smtClean="0"/>
              <a:t>Салтане</a:t>
            </a:r>
            <a:r>
              <a:rPr lang="ru-RU" sz="1600" dirty="0" smtClean="0"/>
              <a:t>…»</a:t>
            </a:r>
          </a:p>
          <a:p>
            <a:pPr lvl="0"/>
            <a:r>
              <a:rPr lang="ru-RU" sz="1600" u="sng" dirty="0" smtClean="0">
                <a:hlinkClick r:id="rId7"/>
              </a:rPr>
              <a:t>http://www.svclub.ru/Esdbpics/zvorykin57.jpg</a:t>
            </a:r>
            <a:r>
              <a:rPr lang="ru-RU" sz="1600" dirty="0" smtClean="0"/>
              <a:t> - «Сказка о мёртвой царевне и семи </a:t>
            </a:r>
          </a:p>
          <a:p>
            <a:pPr lvl="0"/>
            <a:r>
              <a:rPr lang="ru-RU" sz="1600" dirty="0" smtClean="0"/>
              <a:t>богатырях»</a:t>
            </a:r>
          </a:p>
          <a:p>
            <a:pPr lvl="0"/>
            <a:r>
              <a:rPr lang="ru-RU" sz="1600" u="sng" dirty="0" smtClean="0">
                <a:hlinkClick r:id="rId8"/>
              </a:rPr>
              <a:t>http://pereskazhi.com/gallery/displayimage.php?pid=759&amp;fullsize=1</a:t>
            </a:r>
            <a:r>
              <a:rPr lang="ru-RU" sz="1600" dirty="0" smtClean="0"/>
              <a:t> – «Сказка о мёртвой </a:t>
            </a:r>
          </a:p>
          <a:p>
            <a:pPr lvl="0"/>
            <a:r>
              <a:rPr lang="ru-RU" sz="1600" dirty="0" smtClean="0"/>
              <a:t>царевне и семи богатырях»</a:t>
            </a:r>
          </a:p>
          <a:p>
            <a:pPr lvl="0"/>
            <a:r>
              <a:rPr lang="ru-RU" sz="1600" u="sng" dirty="0" smtClean="0">
                <a:hlinkClick r:id="rId9"/>
              </a:rPr>
              <a:t>http://religion.ng.ru/images/2006-09-20/16-1-03.jpg</a:t>
            </a:r>
            <a:r>
              <a:rPr lang="ru-RU" sz="1600" dirty="0" smtClean="0"/>
              <a:t> - «Сказка о попе и о работнике </a:t>
            </a:r>
          </a:p>
          <a:p>
            <a:pPr lvl="0"/>
            <a:r>
              <a:rPr lang="ru-RU" sz="1600" dirty="0" smtClean="0"/>
              <a:t>его </a:t>
            </a:r>
            <a:r>
              <a:rPr lang="ru-RU" sz="1600" dirty="0" err="1" smtClean="0"/>
              <a:t>Балде</a:t>
            </a:r>
            <a:r>
              <a:rPr lang="ru-RU" sz="1600" dirty="0" smtClean="0"/>
              <a:t>»</a:t>
            </a:r>
          </a:p>
          <a:p>
            <a:pPr lvl="0"/>
            <a:r>
              <a:rPr lang="ru-RU" sz="1600" u="sng" dirty="0" smtClean="0">
                <a:hlinkClick r:id="rId10"/>
              </a:rPr>
              <a:t>http://pereskazhi.com/gallery/displayimage.php?pid=796&amp;fullsize=1</a:t>
            </a:r>
            <a:r>
              <a:rPr lang="ru-RU" sz="1600" dirty="0" smtClean="0"/>
              <a:t> – «Сказка о попе и о </a:t>
            </a:r>
          </a:p>
          <a:p>
            <a:pPr lvl="0"/>
            <a:r>
              <a:rPr lang="ru-RU" sz="1600" dirty="0" smtClean="0"/>
              <a:t>работнике его </a:t>
            </a:r>
            <a:r>
              <a:rPr lang="ru-RU" sz="1600" dirty="0" err="1" smtClean="0"/>
              <a:t>Балде</a:t>
            </a:r>
            <a:r>
              <a:rPr lang="ru-RU" sz="1600" dirty="0" smtClean="0"/>
              <a:t>»</a:t>
            </a:r>
          </a:p>
          <a:p>
            <a:pPr lvl="0"/>
            <a:r>
              <a:rPr lang="ru-RU" sz="1600" u="sng" dirty="0" smtClean="0">
                <a:hlinkClick r:id="rId11"/>
              </a:rPr>
              <a:t>http://claw.ru/a-ickust/russ/276-1.jpg</a:t>
            </a:r>
            <a:r>
              <a:rPr lang="ru-RU" sz="1600" dirty="0" smtClean="0"/>
              <a:t> - «Сказка о золотом петушке»</a:t>
            </a:r>
          </a:p>
          <a:p>
            <a:pPr lvl="0"/>
            <a:r>
              <a:rPr lang="en-US" sz="1600" u="sng" dirty="0" smtClean="0">
                <a:hlinkClick r:id="rId12"/>
              </a:rPr>
              <a:t>http://pics.livejournal.com/eugeniashaffert/pic/000agetz</a:t>
            </a:r>
            <a:r>
              <a:rPr lang="en-US" sz="1600" u="sng" dirty="0" smtClean="0"/>
              <a:t> </a:t>
            </a:r>
            <a:r>
              <a:rPr lang="ru-RU" sz="1600" u="sng" dirty="0" smtClean="0"/>
              <a:t> </a:t>
            </a:r>
            <a:r>
              <a:rPr lang="ru-RU" sz="1600" dirty="0" smtClean="0"/>
              <a:t>- «Сказка о золотом петушке»</a:t>
            </a:r>
          </a:p>
          <a:p>
            <a:pPr lvl="0"/>
            <a:r>
              <a:rPr lang="ru-RU" sz="1600" u="sng" dirty="0" smtClean="0">
                <a:hlinkClick r:id="rId13"/>
              </a:rPr>
              <a:t>http://nkozlov.ru/upload/images/0706/0706011234390.jpg</a:t>
            </a:r>
            <a:r>
              <a:rPr lang="ru-RU" sz="1600" dirty="0" smtClean="0"/>
              <a:t> - рисунок медведицы с </a:t>
            </a:r>
          </a:p>
          <a:p>
            <a:pPr lvl="0"/>
            <a:r>
              <a:rPr lang="ru-RU" sz="1600" dirty="0" smtClean="0"/>
              <a:t>медвежатами</a:t>
            </a:r>
          </a:p>
          <a:p>
            <a:pPr lvl="0"/>
            <a:r>
              <a:rPr lang="ru-RU" sz="1600" u="sng" dirty="0" smtClean="0">
                <a:hlinkClick r:id="rId14"/>
              </a:rPr>
              <a:t>http://www.vitanova.ru/static/zoom.html?../../../images/gallery/1369.gif</a:t>
            </a:r>
            <a:r>
              <a:rPr lang="ru-RU" sz="1600" dirty="0" smtClean="0"/>
              <a:t> - «Жених»</a:t>
            </a:r>
          </a:p>
          <a:p>
            <a:pPr lvl="0"/>
            <a:r>
              <a:rPr lang="ru-RU" sz="1600" u="sng" dirty="0" smtClean="0">
                <a:hlinkClick r:id="rId15"/>
              </a:rPr>
              <a:t>http://img1.liveinternet.ru/images/attach/b/3/26/596/26596055_1212756189_3.jpg</a:t>
            </a:r>
            <a:r>
              <a:rPr lang="ru-RU" sz="1600" dirty="0" smtClean="0"/>
              <a:t> - </a:t>
            </a:r>
          </a:p>
          <a:p>
            <a:pPr lvl="0"/>
            <a:r>
              <a:rPr lang="ru-RU" sz="1600" dirty="0" smtClean="0"/>
              <a:t>«Руслан и Людмила»</a:t>
            </a:r>
          </a:p>
          <a:p>
            <a:pPr lvl="0"/>
            <a:r>
              <a:rPr lang="ru-RU" sz="1600" u="sng" dirty="0" smtClean="0">
                <a:hlinkClick r:id="rId16"/>
              </a:rPr>
              <a:t>http://pereskazhi.com/gallery/displayimage.php?pid=917&amp;fullsize=1</a:t>
            </a:r>
            <a:r>
              <a:rPr lang="ru-RU" sz="1600" dirty="0" smtClean="0"/>
              <a:t> –«Руслан и Людмила»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7238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Какие сказки А.С. Пушкина вы знаете?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458085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i="1" dirty="0" smtClean="0">
                <a:solidFill>
                  <a:srgbClr val="0070C0"/>
                </a:solidFill>
              </a:rPr>
              <a:t>«Сказка о рыбаке и рыбке»</a:t>
            </a:r>
          </a:p>
          <a:p>
            <a:pPr marL="342900" indent="-342900">
              <a:buFontTx/>
              <a:buAutoNum type="arabicPeriod"/>
            </a:pPr>
            <a:r>
              <a:rPr lang="ru-RU" sz="2800" b="1" i="1" dirty="0" smtClean="0">
                <a:solidFill>
                  <a:srgbClr val="0070C0"/>
                </a:solidFill>
              </a:rPr>
              <a:t>«Сказка о царе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Салтане</a:t>
            </a:r>
            <a:r>
              <a:rPr lang="ru-RU" sz="2800" b="1" i="1" dirty="0" smtClean="0">
                <a:solidFill>
                  <a:srgbClr val="0070C0"/>
                </a:solidFill>
              </a:rPr>
              <a:t>, о сыне его славном </a:t>
            </a:r>
          </a:p>
          <a:p>
            <a:pPr marL="342900" indent="-342900"/>
            <a:r>
              <a:rPr lang="ru-RU" sz="2800" b="1" i="1" dirty="0" smtClean="0">
                <a:solidFill>
                  <a:srgbClr val="0070C0"/>
                </a:solidFill>
              </a:rPr>
              <a:t>     и могучем богатыре князе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Гвидоне</a:t>
            </a:r>
            <a:r>
              <a:rPr lang="ru-RU" sz="2800" b="1" i="1" dirty="0" smtClean="0">
                <a:solidFill>
                  <a:srgbClr val="0070C0"/>
                </a:solidFill>
              </a:rPr>
              <a:t>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Салтановиче</a:t>
            </a:r>
            <a:endParaRPr lang="ru-RU" sz="2800" b="1" i="1" dirty="0" smtClean="0">
              <a:solidFill>
                <a:srgbClr val="0070C0"/>
              </a:solidFill>
            </a:endParaRPr>
          </a:p>
          <a:p>
            <a:pPr marL="342900" indent="-342900"/>
            <a:r>
              <a:rPr lang="ru-RU" sz="2800" b="1" i="1" dirty="0" smtClean="0">
                <a:solidFill>
                  <a:srgbClr val="0070C0"/>
                </a:solidFill>
              </a:rPr>
              <a:t>     и о прекрасной царевне Лебеди»  </a:t>
            </a:r>
          </a:p>
          <a:p>
            <a:pPr marL="342900" indent="-342900">
              <a:buAutoNum type="arabicPeriod" startAt="3"/>
            </a:pPr>
            <a:r>
              <a:rPr lang="ru-RU" sz="2800" b="1" i="1" dirty="0" smtClean="0">
                <a:solidFill>
                  <a:srgbClr val="0070C0"/>
                </a:solidFill>
              </a:rPr>
              <a:t>«Сказка о мёртвой царевне и семи богатырях»</a:t>
            </a:r>
          </a:p>
          <a:p>
            <a:pPr marL="342900" indent="-342900">
              <a:buAutoNum type="arabicPeriod" startAt="3"/>
            </a:pPr>
            <a:r>
              <a:rPr lang="ru-RU" sz="2800" b="1" i="1" dirty="0" smtClean="0">
                <a:solidFill>
                  <a:srgbClr val="0070C0"/>
                </a:solidFill>
              </a:rPr>
              <a:t>«Сказка о попе и о работнике его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Балде</a:t>
            </a:r>
            <a:r>
              <a:rPr lang="ru-RU" sz="2800" b="1" i="1" dirty="0" smtClean="0">
                <a:solidFill>
                  <a:srgbClr val="0070C0"/>
                </a:solidFill>
              </a:rPr>
              <a:t>»</a:t>
            </a:r>
          </a:p>
          <a:p>
            <a:pPr marL="342900" indent="-342900">
              <a:buAutoNum type="arabicPeriod" startAt="3"/>
            </a:pPr>
            <a:r>
              <a:rPr lang="ru-RU" sz="2800" b="1" i="1" dirty="0" smtClean="0">
                <a:solidFill>
                  <a:srgbClr val="0070C0"/>
                </a:solidFill>
              </a:rPr>
              <a:t>«Сказка о золотом петушке»</a:t>
            </a:r>
          </a:p>
          <a:p>
            <a:pPr marL="342900" indent="-342900">
              <a:buAutoNum type="arabicPeriod" startAt="3"/>
            </a:pPr>
            <a:r>
              <a:rPr lang="ru-RU" sz="2800" b="1" i="1" dirty="0" smtClean="0">
                <a:solidFill>
                  <a:srgbClr val="0070C0"/>
                </a:solidFill>
              </a:rPr>
              <a:t>«Сказка о медведихе»</a:t>
            </a:r>
          </a:p>
          <a:p>
            <a:pPr marL="342900" indent="-342900">
              <a:buAutoNum type="arabicPeriod" startAt="3"/>
            </a:pPr>
            <a:r>
              <a:rPr lang="ru-RU" sz="2800" b="1" i="1" dirty="0" smtClean="0">
                <a:solidFill>
                  <a:srgbClr val="0070C0"/>
                </a:solidFill>
              </a:rPr>
              <a:t>«Жених»</a:t>
            </a:r>
          </a:p>
          <a:p>
            <a:pPr marL="342900" indent="-342900">
              <a:buAutoNum type="arabicPeriod" startAt="3"/>
            </a:pPr>
            <a:r>
              <a:rPr lang="ru-RU" sz="2800" b="1" i="1" dirty="0" smtClean="0">
                <a:solidFill>
                  <a:srgbClr val="0070C0"/>
                </a:solidFill>
              </a:rPr>
              <a:t>Поэма «Руслан и Людмила»</a:t>
            </a:r>
          </a:p>
          <a:p>
            <a:pPr marL="342900" indent="-342900">
              <a:buAutoNum type="arabicPeriod" startAt="3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609600"/>
            <a:ext cx="4668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1. Где жили старик со старухой?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Documents and Settings\User\Рабочий стол\Школа\ВиЭксМ\babk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4191000"/>
            <a:ext cx="3848847" cy="2133600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Школа\ВиЭксМ\сказ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57200"/>
            <a:ext cx="2590800" cy="35310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5218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2. Как рыбка обращалась к старику?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1828800"/>
            <a:ext cx="5066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3. Сколько раз старик кидал невод?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267200"/>
            <a:ext cx="4447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5. Что старик просил у рыбки?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2438400"/>
            <a:ext cx="5324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4. Куда старуха отправила служить 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    старика?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800600"/>
            <a:ext cx="3958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6. С чем осталась старуха?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Школа\ВиЭксМ\1353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2381250" cy="3152775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Школа\ВиЭксМ\34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895600"/>
            <a:ext cx="2337435" cy="3429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00400" y="685800"/>
            <a:ext cx="5674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1. Что делали девицы поздно вечерком?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1295400"/>
            <a:ext cx="3763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2. Кого спас князь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Гвидон</a:t>
            </a:r>
            <a:r>
              <a:rPr lang="ru-RU" sz="2400" b="1" i="1" dirty="0" smtClean="0">
                <a:solidFill>
                  <a:srgbClr val="0070C0"/>
                </a:solidFill>
              </a:rPr>
              <a:t>?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1981200"/>
            <a:ext cx="3099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3. Что грызла белка?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962400"/>
            <a:ext cx="5033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4. Кого убил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Гвидон</a:t>
            </a:r>
            <a:r>
              <a:rPr lang="ru-RU" sz="2400" b="1" i="1" dirty="0" smtClean="0">
                <a:solidFill>
                  <a:srgbClr val="0070C0"/>
                </a:solidFill>
              </a:rPr>
              <a:t>, спасая лебедя?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572000"/>
            <a:ext cx="5162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5. В кого превращался князь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Гвидон</a:t>
            </a:r>
            <a:r>
              <a:rPr lang="ru-RU" sz="2400" b="1" i="1" dirty="0" smtClean="0">
                <a:solidFill>
                  <a:srgbClr val="0070C0"/>
                </a:solidFill>
              </a:rPr>
              <a:t>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181600"/>
            <a:ext cx="4962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6. Как звали дядьку 33 богатырей?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Школа\ВиЭксМ\zvorykin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2582990" cy="3467100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Школа\ВиЭксМ\tzar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124200"/>
            <a:ext cx="2447925" cy="322038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24200" y="533400"/>
            <a:ext cx="5718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1. С чем любила разговаривать царица?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1143000"/>
            <a:ext cx="4560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2. Как звали собаку богатырей?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1752600"/>
            <a:ext cx="4303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3. Как звали жениха царевны?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191000"/>
            <a:ext cx="5265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4. Кем приходилась царица царевне?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724400"/>
            <a:ext cx="5216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5. Кого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Елисей</a:t>
            </a:r>
            <a:r>
              <a:rPr lang="ru-RU" sz="2400" b="1" i="1" dirty="0" smtClean="0">
                <a:solidFill>
                  <a:srgbClr val="0070C0"/>
                </a:solidFill>
              </a:rPr>
              <a:t> спрашивал о царевне?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257800"/>
            <a:ext cx="416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6. Чем отравилась царевна?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Школа\ВиЭксМ\bald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3423284" cy="2852737"/>
          </a:xfrm>
          <a:prstGeom prst="rect">
            <a:avLst/>
          </a:prstGeom>
          <a:noFill/>
        </p:spPr>
      </p:pic>
      <p:pic>
        <p:nvPicPr>
          <p:cNvPr id="5123" name="Picture 3" descr="C:\Documents and Settings\User\Рабочий стол\Школа\ВиЭксМ\16-1-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581400"/>
            <a:ext cx="2667000" cy="2857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0" y="533400"/>
            <a:ext cx="4828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1. Где поп нашёл себе работника?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1143000"/>
            <a:ext cx="4342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2. Как попёнок называл отца?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1752600"/>
            <a:ext cx="4900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3. Какую работу выполнял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Балда</a:t>
            </a:r>
            <a:r>
              <a:rPr lang="ru-RU" sz="2400" b="1" i="1" dirty="0" smtClean="0">
                <a:solidFill>
                  <a:srgbClr val="0070C0"/>
                </a:solidFill>
              </a:rPr>
              <a:t>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657600"/>
            <a:ext cx="4200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4. Чем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Балда</a:t>
            </a:r>
            <a:r>
              <a:rPr lang="ru-RU" sz="2400" b="1" i="1" dirty="0" smtClean="0">
                <a:solidFill>
                  <a:srgbClr val="0070C0"/>
                </a:solidFill>
              </a:rPr>
              <a:t> грозил чертям?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343400"/>
            <a:ext cx="5426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5. С кем чёртёнок бегал наперегонки?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029200"/>
            <a:ext cx="3540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6. Какой лоб был у попа?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Школа\ВиЭксМ\27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81000"/>
            <a:ext cx="2438400" cy="3417320"/>
          </a:xfrm>
          <a:prstGeom prst="rect">
            <a:avLst/>
          </a:prstGeom>
          <a:noFill/>
        </p:spPr>
      </p:pic>
      <p:pic>
        <p:nvPicPr>
          <p:cNvPr id="6147" name="Picture 3" descr="C:\Documents and Settings\User\Рабочий стол\Школа\ВиЭксМ\s640x4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81000"/>
            <a:ext cx="2529795" cy="34581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3733800"/>
            <a:ext cx="2670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1. Как звали царя?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191000"/>
            <a:ext cx="7281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2. Кто подарил золотого петушка царю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Дадону</a:t>
            </a:r>
            <a:r>
              <a:rPr lang="ru-RU" sz="2400" b="1" i="1" dirty="0" smtClean="0">
                <a:solidFill>
                  <a:srgbClr val="0070C0"/>
                </a:solidFill>
              </a:rPr>
              <a:t>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648200"/>
            <a:ext cx="4564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3. Куда вёл царь третью рать?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105400"/>
            <a:ext cx="7361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 4. Кто вышел навстречу царю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Дадону</a:t>
            </a:r>
            <a:r>
              <a:rPr lang="ru-RU" sz="2400" b="1" i="1" dirty="0" smtClean="0">
                <a:solidFill>
                  <a:srgbClr val="0070C0"/>
                </a:solidFill>
              </a:rPr>
              <a:t>  из шатра?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562600"/>
            <a:ext cx="6833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 5. Что обещал царь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Дадон</a:t>
            </a:r>
            <a:r>
              <a:rPr lang="ru-RU" sz="2400" b="1" i="1" dirty="0" smtClean="0">
                <a:solidFill>
                  <a:srgbClr val="0070C0"/>
                </a:solidFill>
              </a:rPr>
              <a:t> мудрецу за подарок?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6019800"/>
            <a:ext cx="6817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 6. Куда клюнул золотой петушок царя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Дадона</a:t>
            </a:r>
            <a:r>
              <a:rPr lang="ru-RU" sz="2400" b="1" i="1" dirty="0" smtClean="0">
                <a:solidFill>
                  <a:srgbClr val="0070C0"/>
                </a:solidFill>
              </a:rPr>
              <a:t>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304800"/>
            <a:ext cx="4114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i="1" dirty="0" smtClean="0">
                <a:solidFill>
                  <a:srgbClr val="0070C0"/>
                </a:solidFill>
              </a:rPr>
              <a:t>С кем из дремучего леса </a:t>
            </a:r>
          </a:p>
          <a:p>
            <a:pPr marL="457200" indent="-457200"/>
            <a:r>
              <a:rPr lang="ru-RU" sz="2400" b="1" i="1" dirty="0" smtClean="0">
                <a:solidFill>
                  <a:srgbClr val="0070C0"/>
                </a:solidFill>
              </a:rPr>
              <a:t>       вышла бурая медведиха?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1295400"/>
            <a:ext cx="372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2. Что вёз мужик в руках?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2057400"/>
            <a:ext cx="3960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3. Как медведиха называла 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    своих детушек?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505200"/>
            <a:ext cx="7697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4. Во сколько мужик оценил шкуру убитой медведихи?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191000"/>
            <a:ext cx="5825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5. Как медведь называл свою медведиху?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953000"/>
            <a:ext cx="658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6. Кто пришёл к медведю, большому боярину?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C:\Documents and Settings\User\Рабочий стол\Школа\07060112343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396000"/>
            <a:ext cx="4191000" cy="2903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457200"/>
            <a:ext cx="4496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   1. Как звали купеческую дочь?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1066800"/>
            <a:ext cx="4738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   2. Сколько дней она пропадала?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1676400"/>
            <a:ext cx="4919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   3. Как называется комната, где 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       жила Наташа?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2743200"/>
            <a:ext cx="5093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   4. Кто вошёл в избу, куда забрела 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       Наташа?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495800"/>
            <a:ext cx="5643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5. Что отрубил старший брат девице?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029200"/>
            <a:ext cx="4381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6. Что упало с пальца жениха</a:t>
            </a:r>
            <a:r>
              <a:rPr lang="ru-RU" b="1" i="1" dirty="0" smtClean="0">
                <a:solidFill>
                  <a:srgbClr val="0070C0"/>
                </a:solidFill>
              </a:rPr>
              <a:t>?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562600"/>
            <a:ext cx="3300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7. Кем оказался купец?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Documents and Settings\User\Рабочий стол\Школа\136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2996389" cy="3957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683</Words>
  <Application>Microsoft Office PowerPoint</Application>
  <PresentationFormat>Экран (4:3)</PresentationFormat>
  <Paragraphs>101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Comp</cp:lastModifiedBy>
  <cp:revision>33</cp:revision>
  <dcterms:modified xsi:type="dcterms:W3CDTF">2010-01-17T21:07:58Z</dcterms:modified>
</cp:coreProperties>
</file>