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23.07.2015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556792"/>
            <a:ext cx="7772400" cy="1470025"/>
          </a:xfrm>
        </p:spPr>
        <p:txBody>
          <a:bodyPr anchor="ctr" anchorCtr="1"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Консультация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для родителей</a:t>
            </a:r>
            <a:br>
              <a:rPr lang="ru-RU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800800" cy="1752600"/>
          </a:xfrm>
        </p:spPr>
        <p:txBody>
          <a:bodyPr/>
          <a:lstStyle/>
          <a:p>
            <a:pPr algn="ctr"/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Адаптация ребёнка в детском саду.</a:t>
            </a:r>
            <a:br>
              <a:rPr lang="ru-RU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Советы родителям.</a:t>
            </a:r>
          </a:p>
          <a:p>
            <a:pPr algn="ctr"/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76712" y="6021288"/>
            <a:ext cx="2790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Воспитатель: </a:t>
            </a:r>
            <a:r>
              <a:rPr lang="ru-RU" dirty="0"/>
              <a:t>Мосеева М.Г</a:t>
            </a:r>
          </a:p>
        </p:txBody>
      </p:sp>
    </p:spTree>
    <p:extLst>
      <p:ext uri="{BB962C8B-B14F-4D97-AF65-F5344CB8AC3E}">
        <p14:creationId xmlns:p14="http://schemas.microsoft.com/office/powerpoint/2010/main" val="315926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3742" y="476672"/>
            <a:ext cx="828092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/>
              <a:t>      </a:t>
            </a:r>
            <a:r>
              <a:rPr lang="ru-RU" sz="1400" dirty="0"/>
              <a:t>Практически перед всеми молодыми родителями рано или поздно встает вопрос о необходимости отдавать ребенка в детский сад, ведь, увы, но декретный отпуск может длиться максимум три года. И далеко не в каждой семье есть возможность воспользоваться услугами няни. Да и бабушки далеко не всегда имеют возможность дни напролет проводить с внуками. Вот тут – то на помощь родителям и приходит детский сад. Важным этапом для ребёнка и его родителей является адаптация к условиям детского сада. Иногда этот процесс может осложняться, вызывая активный протест детей. Все дети являются абсолютно уникальными личностями, со своим образом мышления, взглядом на жизнь и способами проявления эмоций. Причины, по которым ребенок активно протестует против посещения детского сада, также могут быть самыми различными. А, соответственно, и способы решения данной проблемы также должны быть различными. Более того – каждый ребенок требует своего индивидуального подхода. Данную проблему необходимо не игнорировать, а в срочном порядке решать. И первое, что необходимо сделать, это понять, почему ребенок капризничает, не хочет ходить в детский сад.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42" y="3573016"/>
            <a:ext cx="8461375" cy="122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698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260648"/>
            <a:ext cx="257859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1. Первая группа адаптации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60040" y="764704"/>
            <a:ext cx="192596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 эту группу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попа дают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те малыши,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кото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рые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переносят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адапта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ционный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период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наи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более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тяжело.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Подоб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ные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малыши сразу же после начала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посеще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детского садика начинают непрерывно болеть, причем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абсо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лютно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независимо от времени года. Кроме того, в подобной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груп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малышей не редки различные нервно – психические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расстрой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ства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зачастую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доволь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но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серьезные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30111" y="260648"/>
            <a:ext cx="255858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2. Вторая группа адаптации.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071845" y="791667"/>
            <a:ext cx="2286000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Детишки, которые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попада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ют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во вторую группу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адап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тации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также сразу же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после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начала посещения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садика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начинают болеть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различными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простудными и острыми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респиратор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ными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заболеваниями.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Одна ко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в отличие от первой группы, у подобных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малы шей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никаких нервно –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пси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хических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расстройств не наблюдается, разве что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не которое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легкое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беспо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койство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 первые дни.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292080" y="260648"/>
            <a:ext cx="254928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3. Третья группа адаптации.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474111" y="836712"/>
            <a:ext cx="219573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Ну а к третьей группе адаптации специалисты относят тех детей, у которых адаптационный период проходит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абсо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лютно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без всяких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ослож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нений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Адаптация детей в детском саду пройдет в этом случае гладко.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5288340"/>
            <a:ext cx="792088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Как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правило, продолжительность адаптационного периода равняется примерно одному месяцу. Но, естественно, она может очень сильно варьироваться – от недели и до нескольких месяцев, в зависимости от индивидуальных особенностей каждого конкретного ребенка.</a:t>
            </a:r>
          </a:p>
        </p:txBody>
      </p:sp>
    </p:spTree>
    <p:extLst>
      <p:ext uri="{BB962C8B-B14F-4D97-AF65-F5344CB8AC3E}">
        <p14:creationId xmlns:p14="http://schemas.microsoft.com/office/powerpoint/2010/main" val="308989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9712" y="188640"/>
            <a:ext cx="653447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Что может доставлять психологический дискомфорт ребенку?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620688"/>
            <a:ext cx="84249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Кстати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говоря, нежелание ребенка идти в детский сад, страх перед ним в первые дни, и даже недели, после начала посещения вполне понятны и естественны. Более того – они свидетельствуют о том, что психологическое развитие ребенка протекает абсолютно нормально. Существует несколько основных факторов, доставляющих ребенку наибольший психологический дискомфорт: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580629"/>
            <a:ext cx="227164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Окружающая обстановка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878152"/>
            <a:ext cx="820891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Как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всем известно, самым главным условием для психологического комфорта и уверенности ребенку жизненно необходима стабильность. Однако окружающая обстановка в детском саду радикально отличается от домашней обстановки. Причем зачастую ребенка из душевного равновесия могут выводить такие мелочи, на которые взрослый человек даже и внимания никакого не обратил бы – цвет занавесок, постельного белья, освещение и прочее.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13648" y="3090445"/>
            <a:ext cx="106554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Режим дня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3501008"/>
            <a:ext cx="842493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Существует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одна избитая истина – перед тем, как отдать ребенка в детский сад, обязательно постепенно переводите его на тот режим дня, который будет в садике. Однако практически всегда родители игнорируют этот очень разумный совет. И в результате ребенок, который привык спать до 10 – 11 часов утра, неизбежно будет протестовать против того, что его в 7 утра насильно извлекают из теплой кровати и практически волоком тащат в детский сад. Да еще и любимая мамочка уйдет. Ну как тут горько не расплакаться?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Для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того чтобы избежать лишнего раздражающего фактора для психики ребенка, необходимо заранее узнать распорядок дня в том детском саду, который будет посещать ребенок. И начинать, как минимум за месяц до предполагаемой даты первого посещения детского сада начинать приучать ребенка к нему. Этим самым родители в очень большой степени облегчат жизнь и себе, и своему малышу.</a:t>
            </a:r>
          </a:p>
        </p:txBody>
      </p:sp>
    </p:spTree>
    <p:extLst>
      <p:ext uri="{BB962C8B-B14F-4D97-AF65-F5344CB8AC3E}">
        <p14:creationId xmlns:p14="http://schemas.microsoft.com/office/powerpoint/2010/main" val="30308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548680"/>
            <a:ext cx="21913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Ущемленное эго ребенка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878404"/>
            <a:ext cx="849694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Еще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один фактор, против которого очень сильно протестуют очень многие дети – это коллектив. И в этом нет ничего удивительного – несколько лет весь мир крутился вокруг ребенка, его чувств, желаний и потребностей. А теперь ребенок окружен большим количеством детей, и он больше не является центром внимания, так как воспитатель при всем своем огромном желании просто физически не может отдавать все свое внимание каждому ребенку в отдельности.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Как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правило, особенно сильным травмирующим фактором это является для тех детей, которые в семье одни, либо младшие. Ведь чего греха таить – младшие детки всегда бывают немного более избалованными, даже в том случае, если родители изо всех сил стараются ни в коем случае не разделять детей. Для того чтобы снизить степень тяжести данного травмирующего фактора, психологи советуют как можно чаще окружать малыша детьми – на детских площадках, детских праздниках.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3237468"/>
            <a:ext cx="166904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Незнакомые люди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3545245"/>
            <a:ext cx="849694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Достаточно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большое количество незнакомых людей, которые начинают окружать ребенка, который пошел в детский садик. Воспитатели, няни, музыкальные и физкультурные работники – ребенку крайне тяжело привыкнуть к ним. Ребенок начинает испытывать серьезнейший психологический стресс, который и проявляется криками и плачем.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Для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того чтобы избежать этого, необходимо своевременно озаботиться вопросом социализации малыша. Не стоит держать кроху дома, вдали от общества. Чем чаще ребенок будет общаться с взрослыми людьми, тем безболезненнее для него пройдет период адаптации в детском саду. Ребенок может общаться с дальними родственниками, друзьями мамы и папы, в конце – концов, с бабушками на лавочке у подъезда.</a:t>
            </a:r>
          </a:p>
          <a:p>
            <a:pPr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Кстати говоря, очень многие детские психологи советуют родителям изыскать возможность, и заранее познакомить ребенка с воспитателем в детском саду. 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Для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любого ребенка мама – это даже не центр вселенной, это вся вселенная. А в садике ребенок вынужден расставаться со своей горячо любимой мамочкой. И это не удивительно – ведь раньше – то вы были вместе неразлучно практически все время. Зачастую этот стрессовый фактор является одним из наиболее тяжелых в период адаптации ребенка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777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548680"/>
            <a:ext cx="864096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Не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стоит злиться на плачущего ребенка, который отчаянно хватает вас за одежду – он действительно искренне верит в то, что мама может уйти и не вернуться за ним. И тот факт, что и вчера, и позавчера вы возвращались за ним, и сегодня тоже вернетесь, и любые другие разумные доводы не в силах унять панический страх ребенка.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Для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того чтобы облегчить моральное состояние ребенка, необходимо заранее приучать ребенка к тому, что мама иногда уходит. Но всегда возвращается обратно. С самого раннего возраста оставляйте кроху хотя бы на короткий промежуток времени – с папой, бабушкой, подругой. И во время адаптационного периода в детском саду ребенку будет гораздо легче.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2421196"/>
            <a:ext cx="138429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Неизвестность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740622"/>
            <a:ext cx="864096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Еще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одной причиной того, почему ребёнок не хочет идти в детский сад, является банальный страх перед неизвестностью. Ребенок просто –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напросто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боится того, чего он не знает. Зачастую родители, слыша об этом от психологов, удивляются и возражают – но ведь ребенок ходит в детский сад уже неделю – две! Однако помните о том, что для ребенка крайне важна стабильность? А ощущение стабильности у любого человека, а не только у ребенка, вырабатывается примерно через месяц после радикальных изменений в жизни.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Так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неужели же в этом случае нельзя ничего поделать? Конечно же, можно. Родители должны заранее, накануне, узнавать у воспитателя о том, что ожидается на следующий день – какие занятия, какие игры, меню. И обязательно очень подробно рассказывайте ребенку обо всем вечером, перед сном. А по дороге в садик еще раз расскажите об этом. Спустя несколько дней, когда ребенок убедится в том, что он заранее точно осведомлен о том, чего ему ожидать, он перестанет бояться неизвестности в детском саду.</a:t>
            </a:r>
          </a:p>
        </p:txBody>
      </p:sp>
    </p:spTree>
    <p:extLst>
      <p:ext uri="{BB962C8B-B14F-4D97-AF65-F5344CB8AC3E}">
        <p14:creationId xmlns:p14="http://schemas.microsoft.com/office/powerpoint/2010/main" val="1258519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11760" y="240903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В каком случае детскому саду все же не быть?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908720"/>
            <a:ext cx="820891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Однако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к огромному сожалению, в которых случаях, если ребёнок не хочет ходить в детский сад, лучше его и не водить туда. В противном случае последствия могут быть крайне тяжелыми. К таким случаям относятся: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• Слишком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длительный период адаптации, без каких – либо улучшений: более трех месяцев.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• Изменившее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 сторону излишней агрессии поведение.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• Тяжелейший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нервный стресс, сопровождающийся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энурезом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либо сильными ночными страхами.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Если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же по каким – либо объективным причинам у родителей нет ни малейшей возможности отказаться от детского сада, не стоит тянуть время, полагая, что скоро все пройдет само собой. Разумнее обратиться за помощью к детскому психологу, для которого адаптация детей к детскому саду – хорошо знакомое дело.</a:t>
            </a:r>
          </a:p>
        </p:txBody>
      </p:sp>
    </p:spTree>
    <p:extLst>
      <p:ext uri="{BB962C8B-B14F-4D97-AF65-F5344CB8AC3E}">
        <p14:creationId xmlns:p14="http://schemas.microsoft.com/office/powerpoint/2010/main" val="18182286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</TotalTime>
  <Words>1519</Words>
  <Application>Microsoft Office PowerPoint</Application>
  <PresentationFormat>Экран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  Консультация для родителей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Консультация для родителей  </dc:title>
  <dc:creator>Игорь</dc:creator>
  <cp:lastModifiedBy>Игорь</cp:lastModifiedBy>
  <cp:revision>4</cp:revision>
  <dcterms:created xsi:type="dcterms:W3CDTF">2015-07-23T17:51:58Z</dcterms:created>
  <dcterms:modified xsi:type="dcterms:W3CDTF">2015-07-23T18:20:07Z</dcterms:modified>
</cp:coreProperties>
</file>