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224136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Консультация для родителей. Вторая младшая группа № 3.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9785"/>
            <a:ext cx="71993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07942" y="6021288"/>
            <a:ext cx="279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Воспитатель: </a:t>
            </a:r>
            <a:r>
              <a:rPr lang="ru-RU" dirty="0"/>
              <a:t>Мосеева М.Г</a:t>
            </a:r>
          </a:p>
        </p:txBody>
      </p:sp>
    </p:spTree>
    <p:extLst>
      <p:ext uri="{BB962C8B-B14F-4D97-AF65-F5344CB8AC3E}">
        <p14:creationId xmlns:p14="http://schemas.microsoft.com/office/powerpoint/2010/main" val="23544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611" y="18864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    В течение первых трех лет жизни ребенок меняется настолько сильно, как ни на одном </a:t>
            </a:r>
          </a:p>
          <a:p>
            <a:r>
              <a:rPr lang="ru-RU" dirty="0"/>
              <a:t>последующем этапе. К трем годам у него в большей или меньшей степени формируется </a:t>
            </a:r>
          </a:p>
          <a:p>
            <a:r>
              <a:rPr lang="ru-RU" dirty="0"/>
              <a:t>характер, свое отношение к миру, он научается действовать человеческими способами, у </a:t>
            </a:r>
          </a:p>
          <a:p>
            <a:r>
              <a:rPr lang="ru-RU" dirty="0"/>
              <a:t>него складывается определенное отношение к себе.  </a:t>
            </a:r>
          </a:p>
          <a:p>
            <a:r>
              <a:rPr lang="ru-RU" dirty="0"/>
              <a:t>     Возраст трех лет характеризуется как «трудный». Первое с чем приходится </a:t>
            </a:r>
          </a:p>
          <a:p>
            <a:r>
              <a:rPr lang="ru-RU" dirty="0"/>
              <a:t>сталкиваться родителям, - это негативизм, когда ребенок отказывается делать что- </a:t>
            </a:r>
          </a:p>
          <a:p>
            <a:r>
              <a:rPr lang="ru-RU" dirty="0" err="1"/>
              <a:t>нибудь</a:t>
            </a:r>
            <a:r>
              <a:rPr lang="ru-RU" dirty="0"/>
              <a:t> только потому, что это исходит от взрослых. Еще одна из основных черт этого </a:t>
            </a:r>
          </a:p>
          <a:p>
            <a:r>
              <a:rPr lang="ru-RU" dirty="0"/>
              <a:t>возраста - упрямство. Малыш настаивает на чем-либо не потому, что ему этого </a:t>
            </a:r>
          </a:p>
          <a:p>
            <a:r>
              <a:rPr lang="ru-RU" dirty="0"/>
              <a:t>сильно хочется, а потому что он этого потребовал. У ребенка трех лет ярко </a:t>
            </a:r>
          </a:p>
          <a:p>
            <a:r>
              <a:rPr lang="ru-RU" dirty="0"/>
              <a:t>проявляется стремление к самостоятельности. Не зря второе название данного возрастного кризиса - кризис «Я сам». Малыш все хочет сделать сам, но зачастую не умеет высказать свое </a:t>
            </a:r>
          </a:p>
          <a:p>
            <a:r>
              <a:rPr lang="ru-RU" dirty="0"/>
              <a:t>мнение. При этом он выбирает наиболее доступный способ: противопоставление себя взрослым. </a:t>
            </a:r>
          </a:p>
          <a:p>
            <a:r>
              <a:rPr lang="ru-RU" dirty="0"/>
              <a:t>Единственная цель ребенка - дать понять окружающим, что у него есть своя точка зрения и все должны с ней считаться. </a:t>
            </a:r>
          </a:p>
        </p:txBody>
      </p:sp>
    </p:spTree>
    <p:extLst>
      <p:ext uri="{BB962C8B-B14F-4D97-AF65-F5344CB8AC3E}">
        <p14:creationId xmlns:p14="http://schemas.microsoft.com/office/powerpoint/2010/main" val="42398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3346704" cy="347472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~ Станьте более гибкими в воспитательных </a:t>
            </a:r>
          </a:p>
          <a:p>
            <a:r>
              <a:rPr lang="ru-RU" dirty="0"/>
              <a:t>мероприятиях; </a:t>
            </a:r>
          </a:p>
          <a:p>
            <a:r>
              <a:rPr lang="ru-RU" dirty="0"/>
              <a:t>~ Расширяйте права и обязанности малыша и </a:t>
            </a:r>
          </a:p>
          <a:p>
            <a:r>
              <a:rPr lang="ru-RU" dirty="0"/>
              <a:t>в пределах разумного дайте вкусить ему </a:t>
            </a:r>
          </a:p>
          <a:p>
            <a:r>
              <a:rPr lang="ru-RU" dirty="0"/>
              <a:t>самостоятельность, чтобы ребенок мог </a:t>
            </a:r>
          </a:p>
          <a:p>
            <a:r>
              <a:rPr lang="ru-RU" dirty="0"/>
              <a:t>насладиться ею; </a:t>
            </a:r>
          </a:p>
          <a:p>
            <a:r>
              <a:rPr lang="ru-RU" dirty="0"/>
              <a:t>~ Правильно сбалансируйте поощрения и </a:t>
            </a:r>
          </a:p>
          <a:p>
            <a:r>
              <a:rPr lang="ru-RU" dirty="0"/>
              <a:t>наказания, ласку и строгость; </a:t>
            </a:r>
          </a:p>
          <a:p>
            <a:r>
              <a:rPr lang="ru-RU" dirty="0"/>
              <a:t>~ Когда 	желания 	ребенка  намного превосходят реальные возможности, </a:t>
            </a:r>
          </a:p>
          <a:p>
            <a:r>
              <a:rPr lang="ru-RU" dirty="0"/>
              <a:t>найдите выход в ролевой игре, которая </a:t>
            </a:r>
          </a:p>
          <a:p>
            <a:r>
              <a:rPr lang="ru-RU" dirty="0"/>
              <a:t>является ведущей деятельностью </a:t>
            </a:r>
          </a:p>
          <a:p>
            <a:r>
              <a:rPr lang="ru-RU" dirty="0"/>
              <a:t>дошкольника.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16016" y="1268760"/>
            <a:ext cx="3346704" cy="3474720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~ Не следует постоянно ругать и наказывать </a:t>
            </a:r>
          </a:p>
          <a:p>
            <a:r>
              <a:rPr lang="ru-RU" dirty="0"/>
              <a:t>ребенка за все неприятные для Вас </a:t>
            </a:r>
          </a:p>
          <a:p>
            <a:r>
              <a:rPr lang="ru-RU" dirty="0"/>
              <a:t>проявления его самостоятельности; </a:t>
            </a:r>
          </a:p>
          <a:p>
            <a:r>
              <a:rPr lang="ru-RU" dirty="0"/>
              <a:t>~ Не говорите «да», когда необходимо твердое </a:t>
            </a:r>
          </a:p>
          <a:p>
            <a:r>
              <a:rPr lang="ru-RU" dirty="0"/>
              <a:t>«нет»; </a:t>
            </a:r>
          </a:p>
          <a:p>
            <a:r>
              <a:rPr lang="ru-RU" dirty="0"/>
              <a:t>~ Не пытайтесь любыми путями сгладить </a:t>
            </a:r>
          </a:p>
          <a:p>
            <a:r>
              <a:rPr lang="ru-RU" dirty="0"/>
              <a:t>кризис, помня, что в дальнейшем у ребенка </a:t>
            </a:r>
          </a:p>
          <a:p>
            <a:r>
              <a:rPr lang="ru-RU" dirty="0"/>
              <a:t>может повыситься чувство ответственности; </a:t>
            </a:r>
          </a:p>
          <a:p>
            <a:r>
              <a:rPr lang="ru-RU" dirty="0"/>
              <a:t>~ Не приучайте малыша к легким победам,</a:t>
            </a:r>
          </a:p>
          <a:p>
            <a:r>
              <a:rPr lang="ru-RU" dirty="0"/>
              <a:t> давая повод для самовосхваления, потому что </a:t>
            </a:r>
          </a:p>
          <a:p>
            <a:r>
              <a:rPr lang="ru-RU" dirty="0"/>
              <a:t>потом любое поражение для него станет </a:t>
            </a:r>
          </a:p>
          <a:p>
            <a:r>
              <a:rPr lang="ru-RU" dirty="0"/>
              <a:t>трагедией. И в то же время не подчеркивайте </a:t>
            </a:r>
          </a:p>
          <a:p>
            <a:r>
              <a:rPr lang="ru-RU" dirty="0"/>
              <a:t>свою силу и превосходство над ним, </a:t>
            </a:r>
          </a:p>
          <a:p>
            <a:r>
              <a:rPr lang="ru-RU" dirty="0"/>
              <a:t>противодействуя ему во всем, это приведет </a:t>
            </a:r>
          </a:p>
          <a:p>
            <a:r>
              <a:rPr lang="ru-RU" dirty="0"/>
              <a:t>или к безразличию ко всему, или к разным </a:t>
            </a:r>
          </a:p>
          <a:p>
            <a:r>
              <a:rPr lang="ru-RU" dirty="0"/>
              <a:t>видам завуалированного мщения.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75313"/>
            <a:ext cx="4572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i="1" dirty="0"/>
              <a:t>КАК </a:t>
            </a:r>
            <a:r>
              <a:rPr lang="ru-RU" sz="1300" b="1" i="1" dirty="0"/>
              <a:t>НЕ</a:t>
            </a:r>
            <a:r>
              <a:rPr lang="ru-RU" sz="1300" b="1" i="1" dirty="0"/>
              <a:t> НАДО </a:t>
            </a:r>
            <a:r>
              <a:rPr lang="ru-RU" sz="1300" b="1" i="1" dirty="0"/>
              <a:t>вести</a:t>
            </a:r>
            <a:r>
              <a:rPr lang="ru-RU" sz="1300" b="1" i="1" dirty="0"/>
              <a:t> себя родителям трехлетки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75313"/>
            <a:ext cx="4572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300" b="1" i="1" dirty="0" smtClean="0"/>
              <a:t>КАК </a:t>
            </a:r>
            <a:r>
              <a:rPr lang="ru-RU" sz="1300" b="1" i="1" dirty="0"/>
              <a:t>НАДО вести себя родителям трехлетки </a:t>
            </a:r>
          </a:p>
        </p:txBody>
      </p:sp>
    </p:spTree>
    <p:extLst>
      <p:ext uri="{BB962C8B-B14F-4D97-AF65-F5344CB8AC3E}">
        <p14:creationId xmlns:p14="http://schemas.microsoft.com/office/powerpoint/2010/main" val="304777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</TotalTime>
  <Words>363</Words>
  <Application>Microsoft Office PowerPoint</Application>
  <PresentationFormat>Экран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Игорь</cp:lastModifiedBy>
  <cp:revision>2</cp:revision>
  <dcterms:created xsi:type="dcterms:W3CDTF">2015-07-23T17:25:00Z</dcterms:created>
  <dcterms:modified xsi:type="dcterms:W3CDTF">2015-07-23T17:43:24Z</dcterms:modified>
</cp:coreProperties>
</file>