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1" r:id="rId3"/>
    <p:sldId id="272" r:id="rId4"/>
    <p:sldId id="273" r:id="rId5"/>
    <p:sldId id="257" r:id="rId6"/>
    <p:sldId id="283" r:id="rId7"/>
    <p:sldId id="258" r:id="rId8"/>
    <p:sldId id="279" r:id="rId9"/>
    <p:sldId id="259" r:id="rId10"/>
    <p:sldId id="282" r:id="rId11"/>
    <p:sldId id="260" r:id="rId12"/>
    <p:sldId id="281" r:id="rId13"/>
    <p:sldId id="261" r:id="rId14"/>
    <p:sldId id="263" r:id="rId15"/>
    <p:sldId id="266" r:id="rId16"/>
    <p:sldId id="285" r:id="rId17"/>
    <p:sldId id="284" r:id="rId18"/>
    <p:sldId id="267" r:id="rId19"/>
    <p:sldId id="287" r:id="rId20"/>
    <p:sldId id="286" r:id="rId21"/>
    <p:sldId id="274" r:id="rId22"/>
    <p:sldId id="288" r:id="rId23"/>
    <p:sldId id="277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2258" autoAdjust="0"/>
  </p:normalViewPr>
  <p:slideViewPr>
    <p:cSldViewPr>
      <p:cViewPr>
        <p:scale>
          <a:sx n="75" d="100"/>
          <a:sy n="75" d="100"/>
        </p:scale>
        <p:origin x="-123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E040A1-8EAE-4233-A068-317D96521513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EF382A-4148-43A4-A55B-B481753A1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040A1-8EAE-4233-A068-317D96521513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F382A-4148-43A4-A55B-B481753A1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FE040A1-8EAE-4233-A068-317D96521513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EF382A-4148-43A4-A55B-B481753A1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040A1-8EAE-4233-A068-317D96521513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F382A-4148-43A4-A55B-B481753A1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E040A1-8EAE-4233-A068-317D96521513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BEF382A-4148-43A4-A55B-B481753A1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040A1-8EAE-4233-A068-317D96521513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F382A-4148-43A4-A55B-B481753A1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040A1-8EAE-4233-A068-317D96521513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F382A-4148-43A4-A55B-B481753A1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040A1-8EAE-4233-A068-317D96521513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F382A-4148-43A4-A55B-B481753A1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E040A1-8EAE-4233-A068-317D96521513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F382A-4148-43A4-A55B-B481753A1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040A1-8EAE-4233-A068-317D96521513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F382A-4148-43A4-A55B-B481753A1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040A1-8EAE-4233-A068-317D96521513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F382A-4148-43A4-A55B-B481753A1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E040A1-8EAE-4233-A068-317D96521513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EF382A-4148-43A4-A55B-B481753A1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500042"/>
            <a:ext cx="5105400" cy="3429024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Необычные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памятники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Москвы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3" y="5357826"/>
            <a:ext cx="5357850" cy="11012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авторы:   Терехов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Елисей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Фаттеходинов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Макар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55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84416" y="142852"/>
            <a:ext cx="2476518" cy="1857388"/>
          </a:xfrm>
          <a:prstGeom prst="rect">
            <a:avLst/>
          </a:prstGeom>
        </p:spPr>
      </p:pic>
      <p:pic>
        <p:nvPicPr>
          <p:cNvPr id="5" name="Рисунок 4" descr="IMG_553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4282" y="2214554"/>
            <a:ext cx="2357454" cy="2273259"/>
          </a:xfrm>
          <a:prstGeom prst="rect">
            <a:avLst/>
          </a:prstGeom>
        </p:spPr>
      </p:pic>
      <p:pic>
        <p:nvPicPr>
          <p:cNvPr id="6" name="Рисунок 5" descr="IMG_556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57224" y="4786322"/>
            <a:ext cx="2788436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_557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9994" y="642918"/>
            <a:ext cx="8801130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642918"/>
            <a:ext cx="3929058" cy="557216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пчеле Кузе</a:t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пчеле появился в </a:t>
            </a:r>
            <a:r>
              <a:rPr lang="ru-RU" sz="2400" b="0" i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Кузьминском</a:t>
            </a: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парке неслучайно. </a:t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Долгое время здесь располагалась пасека бывшего мэра Москвы Юрия Лужкова. </a:t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 трудолюбия, благополучия и удачи.</a:t>
            </a:r>
            <a:endParaRPr lang="ru-RU" sz="2400" b="0" i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9" y="5000636"/>
            <a:ext cx="3429000" cy="203238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" name="Рисунок 4" descr="пчела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55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71380"/>
            <a:ext cx="7072362" cy="6366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85728"/>
            <a:ext cx="3786214" cy="485778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обычной табуретке</a:t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 в бывшей усадьбе братьев </a:t>
            </a:r>
            <a:r>
              <a:rPr lang="ru-RU" sz="2400" b="0" i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Аршеневских</a:t>
            </a: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Таганке.</a:t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Богатырский табурет  трёхметровой высоты. </a:t>
            </a:r>
            <a:endParaRPr lang="ru-RU" sz="2400" b="0" i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9" y="5000636"/>
            <a:ext cx="3429000" cy="203238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" name="Рисунок 4" descr="табурет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143000"/>
            <a:ext cx="3643338" cy="442914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«студенческие приметы»</a:t>
            </a:r>
            <a:b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парке 850 – </a:t>
            </a:r>
            <a:r>
              <a:rPr lang="ru-RU" sz="2800" b="0" i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москвы</a:t>
            </a: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0" i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марьино</a:t>
            </a: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установлена огромная пятикопеечная  монета.</a:t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Потри и получишь пятёрку</a:t>
            </a:r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9" y="4714884"/>
            <a:ext cx="3429000" cy="48899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5 екопеек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857232"/>
            <a:ext cx="3429000" cy="5072098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Скамья примирения</a:t>
            </a:r>
            <a:b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0" i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кадашевской</a:t>
            </a: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набережной у Лужкова моста  - </a:t>
            </a:r>
            <a:r>
              <a:rPr lang="ru-RU" sz="2800" b="0" i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моста</a:t>
            </a: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влюбленных.</a:t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 ссоре, сядь на скамью примирения.</a:t>
            </a:r>
            <a:endParaRPr lang="ru-RU" sz="2800" b="0" i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9" y="5143512"/>
            <a:ext cx="3429000" cy="6036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Рисунок 7" descr="скамья прим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Авторские   работы</a:t>
            </a:r>
            <a:endParaRPr lang="ru-RU" i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55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928671"/>
            <a:ext cx="3643338" cy="2732504"/>
          </a:xfrm>
          <a:prstGeom prst="rect">
            <a:avLst/>
          </a:prstGeom>
        </p:spPr>
      </p:pic>
      <p:pic>
        <p:nvPicPr>
          <p:cNvPr id="4" name="Рисунок 3" descr="IMG_55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29454" y="214290"/>
            <a:ext cx="2000246" cy="2666995"/>
          </a:xfrm>
          <a:prstGeom prst="rect">
            <a:avLst/>
          </a:prstGeom>
        </p:spPr>
      </p:pic>
      <p:pic>
        <p:nvPicPr>
          <p:cNvPr id="5" name="Рисунок 4" descr="IMG_554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4810" y="1285860"/>
            <a:ext cx="2428892" cy="2107421"/>
          </a:xfrm>
          <a:prstGeom prst="rect">
            <a:avLst/>
          </a:prstGeom>
        </p:spPr>
      </p:pic>
      <p:pic>
        <p:nvPicPr>
          <p:cNvPr id="6" name="Рисунок 5" descr="IMG_554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4000504"/>
            <a:ext cx="2571736" cy="1928802"/>
          </a:xfrm>
          <a:prstGeom prst="rect">
            <a:avLst/>
          </a:prstGeom>
        </p:spPr>
      </p:pic>
      <p:pic>
        <p:nvPicPr>
          <p:cNvPr id="7" name="Рисунок 6" descr="IMG_555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43570" y="3857628"/>
            <a:ext cx="3286116" cy="2464587"/>
          </a:xfrm>
          <a:prstGeom prst="rect">
            <a:avLst/>
          </a:prstGeom>
        </p:spPr>
      </p:pic>
      <p:pic>
        <p:nvPicPr>
          <p:cNvPr id="8" name="Рисунок 7" descr="IMG_556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86116" y="4000504"/>
            <a:ext cx="2047891" cy="153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4296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«Памятник   вымершим   животным   на   Земле»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800" b="1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создания заключается в том, чтобы люди</a:t>
            </a:r>
            <a:endParaRPr kumimoji="0" lang="ru-RU" sz="2800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адумались</a:t>
            </a:r>
            <a:r>
              <a:rPr kumimoji="0" lang="ru-RU" sz="2800" i="1" strike="noStrike" cap="none" normalizeH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смогли</a:t>
            </a:r>
            <a:endParaRPr kumimoji="0" lang="ru-RU" sz="2800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спасти вымирающие виды животных.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800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установки: при входе в Московский</a:t>
            </a:r>
            <a:endParaRPr kumimoji="0" lang="ru-RU" sz="2800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зоопарк.</a:t>
            </a:r>
            <a:endParaRPr kumimoji="0" lang="ru-RU" sz="2800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556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857752" y="3643314"/>
            <a:ext cx="2957784" cy="2857520"/>
          </a:xfrm>
          <a:prstGeom prst="rect">
            <a:avLst/>
          </a:prstGeom>
        </p:spPr>
      </p:pic>
      <p:pic>
        <p:nvPicPr>
          <p:cNvPr id="4" name="Рисунок 3" descr="IMG_55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3643314"/>
            <a:ext cx="3857620" cy="28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857232"/>
            <a:ext cx="3929058" cy="45719"/>
          </a:xfrm>
        </p:spPr>
        <p:txBody>
          <a:bodyPr>
            <a:normAutofit fontScale="90000"/>
          </a:bodyPr>
          <a:lstStyle/>
          <a:p>
            <a:endParaRPr lang="ru-RU" i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555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357166"/>
            <a:ext cx="4714908" cy="5214974"/>
          </a:xfrm>
        </p:spPr>
      </p:pic>
      <p:pic>
        <p:nvPicPr>
          <p:cNvPr id="6" name="Рисунок 5" descr="IMG_55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3714752"/>
            <a:ext cx="4425560" cy="2676499"/>
          </a:xfrm>
          <a:prstGeom prst="rect">
            <a:avLst/>
          </a:prstGeom>
        </p:spPr>
      </p:pic>
      <p:pic>
        <p:nvPicPr>
          <p:cNvPr id="7" name="Рисунок 6" descr="IMG_556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38723" y="285704"/>
            <a:ext cx="3524306" cy="2643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858180" cy="3143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«Памятник   четырехлистному   клеверу»</a:t>
            </a:r>
            <a:br>
              <a:rPr lang="ru-RU" sz="22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создания:   осчастливить всех детей</a:t>
            </a:r>
            <a:b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гимназии и подарить им немного волшебства.</a:t>
            </a:r>
            <a:b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установки:   перед входом в гимназию,</a:t>
            </a:r>
            <a:b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каждый ученик перед занятиями мог</a:t>
            </a:r>
            <a:b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потереть лист клевера на удачу.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55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781" y="3143248"/>
            <a:ext cx="4095778" cy="3071834"/>
          </a:xfrm>
          <a:prstGeom prst="rect">
            <a:avLst/>
          </a:prstGeom>
        </p:spPr>
      </p:pic>
      <p:pic>
        <p:nvPicPr>
          <p:cNvPr id="5" name="Рисунок 4" descr="IMG_55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4809" y="2714620"/>
            <a:ext cx="485778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7715304" cy="564360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приобщить младших школьников к историческому и культурному наследию города Москвы через ознакомлением с необычными памятниками,</a:t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историю возникновения необычных памятников в разных уголках  Москвы.</a:t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допустим, что каждый памятник хранит в себе целую жизнь, со своей удивительной историей.</a:t>
            </a: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0" i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858180" cy="342900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  «Снеговик   против   глобального</a:t>
            </a:r>
            <a:br>
              <a:rPr lang="ru-RU" sz="22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потепления»</a:t>
            </a: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создания:  привлечь внимание</a:t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общественности к проблеме изменения</a:t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климата .</a:t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установки: установить в каждом районе</a:t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города,  в парках</a:t>
            </a:r>
            <a:r>
              <a:rPr lang="ru-RU" sz="20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G_55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7356" y="3000372"/>
            <a:ext cx="5058418" cy="37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553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6" name="Рисунок 5" descr="IMG_55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61008" y="1428736"/>
            <a:ext cx="340988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857364"/>
            <a:ext cx="7556404" cy="1714512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«Памятник двуручной пиле</a:t>
            </a:r>
            <a:br>
              <a:rPr lang="ru-RU" sz="27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Дружба»</a:t>
            </a:r>
            <a:br>
              <a:rPr lang="ru-RU" sz="27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создания: показать людям этот древний</a:t>
            </a:r>
            <a:br>
              <a:rPr lang="ru-RU" sz="27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инструмент, который использовался на</a:t>
            </a:r>
            <a:br>
              <a:rPr lang="ru-RU" sz="27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протяжении сотен лет.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G_554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00562" y="2357430"/>
            <a:ext cx="3786214" cy="4251448"/>
          </a:xfrm>
          <a:prstGeom prst="rect">
            <a:avLst/>
          </a:prstGeom>
        </p:spPr>
      </p:pic>
      <p:pic>
        <p:nvPicPr>
          <p:cNvPr id="4" name="Рисунок 3" descr="IMG_554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58" y="2786058"/>
            <a:ext cx="3500462" cy="3561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554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6" name="Рисунок 5" descr="IMG_554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2066" y="1785926"/>
            <a:ext cx="3762369" cy="2821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7858180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 «Счётам»</a:t>
            </a:r>
            <a:br>
              <a:rPr lang="ru-RU" sz="27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создания:   показать людям этот древний  « Калькулятор», которым пользовались сотни лет—складывали, отнимали, умножали . </a:t>
            </a:r>
            <a:r>
              <a:rPr lang="ru-RU" sz="1800" i="1" u="sng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u="sng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G_55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1670" y="2857496"/>
            <a:ext cx="4720077" cy="366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31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Памятник  Сове</a:t>
            </a:r>
            <a:endParaRPr lang="ru-RU" dirty="0"/>
          </a:p>
        </p:txBody>
      </p:sp>
      <p:pic>
        <p:nvPicPr>
          <p:cNvPr id="3" name="Рисунок 2" descr="IMG_55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-120786" y="1835242"/>
            <a:ext cx="4456350" cy="3500462"/>
          </a:xfrm>
          <a:prstGeom prst="rect">
            <a:avLst/>
          </a:prstGeom>
        </p:spPr>
      </p:pic>
      <p:pic>
        <p:nvPicPr>
          <p:cNvPr id="4" name="Рисунок 3" descr="IMG_56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5464991" y="1321563"/>
            <a:ext cx="3214677" cy="1571636"/>
          </a:xfrm>
          <a:prstGeom prst="rect">
            <a:avLst/>
          </a:prstGeom>
        </p:spPr>
      </p:pic>
      <p:pic>
        <p:nvPicPr>
          <p:cNvPr id="5" name="Рисунок 4" descr="IMG_559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241471" y="3330769"/>
            <a:ext cx="3786182" cy="283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072494" cy="4000528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памятник ШКОЛЬНОМУ  ДНЕВНИКУ</a:t>
            </a:r>
            <a:br>
              <a:rPr lang="ru-RU" sz="22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создания: показать значимость</a:t>
            </a:r>
            <a:b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дневника в жизни учителей, учеников и</a:t>
            </a:r>
            <a:b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  <a:b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связи с новейшими</a:t>
            </a:r>
            <a:b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технологиями,  все школы </a:t>
            </a:r>
            <a:b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перешли  на использование</a:t>
            </a:r>
            <a:b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«Электронного дневника».</a:t>
            </a:r>
            <a:r>
              <a:rPr lang="ru-RU" sz="20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G_56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786185" y="2500303"/>
            <a:ext cx="4572008" cy="3429006"/>
          </a:xfrm>
          <a:prstGeom prst="rect">
            <a:avLst/>
          </a:prstGeom>
        </p:spPr>
      </p:pic>
      <p:pic>
        <p:nvPicPr>
          <p:cNvPr id="4" name="Рисунок 3" descr="IMG_560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562546" y="3437926"/>
            <a:ext cx="3143272" cy="2982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615262" cy="600079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8286776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Заключение:</a:t>
            </a:r>
            <a:endParaRPr kumimoji="0" lang="ru-RU" sz="3600" b="1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Изученные материалы подтвердили нашу гипотезу о том, что памятники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монументы – это хранители истории. 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Необычных памятников на Земле огромное множество и каждый из них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несет в себе удивительную историю создания.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Работая над проектом, мы убедились, что памятники есть практически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любую тематику.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своей проектной  работе  мы постарались показать,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еще памятники можно установить на нашей Земле.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считаем, что наши работы могли бы принести пользу нашей планете.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Глядя на них, человек должен задуматься о своих поступках, о смысле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жизни, а самое главное - помнить и чтить свою историю.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560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500042"/>
            <a:ext cx="851725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2360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изучить литературу по теме проекта,</a:t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подобрать информацию,</a:t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составить группы памятников,</a:t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подготовить презентацию,</a:t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придумать  и создать свои памятники.</a:t>
            </a:r>
            <a:endParaRPr lang="ru-RU" sz="2800" b="0" i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6588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Увлекательная экскурсия, рассказывающая о самых необычных памятниках Москвы</a:t>
            </a:r>
            <a:endParaRPr lang="ru-RU" sz="2800" i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image-04-03-15-07-44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857364"/>
            <a:ext cx="1714512" cy="2250297"/>
          </a:xfrm>
          <a:prstGeom prst="rect">
            <a:avLst/>
          </a:prstGeom>
        </p:spPr>
      </p:pic>
      <p:pic>
        <p:nvPicPr>
          <p:cNvPr id="4" name="Рисунок 3" descr="3f633ca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86050" y="1928802"/>
            <a:ext cx="3214690" cy="2073475"/>
          </a:xfrm>
          <a:prstGeom prst="rect">
            <a:avLst/>
          </a:prstGeom>
        </p:spPr>
      </p:pic>
      <p:pic>
        <p:nvPicPr>
          <p:cNvPr id="5" name="Рисунок 4" descr="b8708597d2e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4357694"/>
            <a:ext cx="3143272" cy="2092240"/>
          </a:xfrm>
          <a:prstGeom prst="rect">
            <a:avLst/>
          </a:prstGeom>
        </p:spPr>
      </p:pic>
      <p:pic>
        <p:nvPicPr>
          <p:cNvPr id="6" name="Рисунок 5" descr="5 копеек 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00562" y="4357694"/>
            <a:ext cx="2990851" cy="2145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714356"/>
            <a:ext cx="4000495" cy="564360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 «Дайте дорогу утятам!»</a:t>
            </a: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Установлен в Москве, на аллее сквера напротив Новодевичьего монастыря в 1991 году.</a:t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знак дружественных отношений между США и СССР.</a:t>
            </a:r>
            <a:endParaRPr lang="ru-RU" sz="2800" b="0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V="1">
            <a:off x="5286380" y="357166"/>
            <a:ext cx="3429000" cy="71438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утята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1071546"/>
            <a:ext cx="4206240" cy="4206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Дайте   дорогу   утятам!</a:t>
            </a:r>
            <a:endParaRPr lang="ru-RU" i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558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1643050"/>
            <a:ext cx="771530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85728"/>
            <a:ext cx="3929058" cy="592935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плавленому сырку Дружба</a:t>
            </a:r>
            <a:b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 возле завода плавленых сырков «Карат». </a:t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Известные персонажи из басни И. А. Крылова «Ворона и лисица» нежно сжимают плавленый сырок.</a:t>
            </a:r>
            <a:endParaRPr lang="ru-RU" sz="2800" b="0" i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V="1">
            <a:off x="5389099" y="5203874"/>
            <a:ext cx="3429000" cy="51114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сырок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071546"/>
            <a:ext cx="4286280" cy="4206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55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26955"/>
            <a:ext cx="7643866" cy="6465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571480"/>
            <a:ext cx="3714776" cy="535785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«Сочувствие»</a:t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станции Менделеевская, посвящён гуманному обращению с животными. </a:t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Призывает не оставаться равнодушными к проблеме бездомных животных.</a:t>
            </a:r>
            <a:endParaRPr lang="ru-RU" sz="2400" b="0" i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V="1">
            <a:off x="5389099" y="5203874"/>
            <a:ext cx="3429000" cy="3682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сочувстви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7">
      <a:dk1>
        <a:srgbClr val="FFCCCC"/>
      </a:dk1>
      <a:lt1>
        <a:srgbClr val="FFCCFF"/>
      </a:lt1>
      <a:dk2>
        <a:srgbClr val="FFCCCC"/>
      </a:dk2>
      <a:lt2>
        <a:srgbClr val="FFCC99"/>
      </a:lt2>
      <a:accent1>
        <a:srgbClr val="FF99CC"/>
      </a:accent1>
      <a:accent2>
        <a:srgbClr val="FF99CC"/>
      </a:accent2>
      <a:accent3>
        <a:srgbClr val="FF9999"/>
      </a:accent3>
      <a:accent4>
        <a:srgbClr val="FFCC99"/>
      </a:accent4>
      <a:accent5>
        <a:srgbClr val="FFCCFF"/>
      </a:accent5>
      <a:accent6>
        <a:srgbClr val="FFCCFF"/>
      </a:accent6>
      <a:hlink>
        <a:srgbClr val="FFCCFF"/>
      </a:hlink>
      <a:folHlink>
        <a:srgbClr val="FFCCCC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538</TotalTime>
  <Words>215</Words>
  <Application>Microsoft Office PowerPoint</Application>
  <PresentationFormat>Экран (4:3)</PresentationFormat>
  <Paragraphs>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Необычные   памятники  Москвы </vt:lpstr>
      <vt:lpstr>Цель исследования:  - приобщить младших школьников к историческому и культурному наследию города Москвы через ознакомлением с необычными памятниками,  - изучить историю возникновения необычных памятников в разных уголках  Москвы.  Гипотеза:  - допустим, что каждый памятник хранит в себе целую жизнь, со своей удивительной историей. </vt:lpstr>
      <vt:lpstr>Задачи:  - изучить литературу по теме проекта,  - подобрать информацию,  - составить группы памятников,  - подготовить презентацию,  - придумать  и создать свои памятники.</vt:lpstr>
      <vt:lpstr>Увлекательная экскурсия, рассказывающая о самых необычных памятниках Москвы</vt:lpstr>
      <vt:lpstr>Памятник  «Дайте дорогу утятам!»   Установлен в Москве, на аллее сквера напротив Новодевичьего монастыря в 1991 году.  В знак дружественных отношений между США и СССР.</vt:lpstr>
      <vt:lpstr>Дайте   дорогу   утятам!</vt:lpstr>
      <vt:lpstr>Памятник плавленому сырку Дружба  Установлен возле завода плавленых сырков «Карат».   Известные персонажи из басни И. А. Крылова «Ворона и лисица» нежно сжимают плавленый сырок.</vt:lpstr>
      <vt:lpstr>Слайд 8</vt:lpstr>
      <vt:lpstr>Памятник «Сочувствие»  Около станции Менделеевская, посвящён гуманному обращению с животными.   Призывает не оставаться равнодушными к проблеме бездомных животных.</vt:lpstr>
      <vt:lpstr>Слайд 10</vt:lpstr>
      <vt:lpstr>Памятник пчеле Кузе   Памятник пчеле появился в Кузьминском парке неслучайно.   Долгое время здесь располагалась пасека бывшего мэра Москвы Юрия Лужкова.   Символ трудолюбия, благополучия и удачи.</vt:lpstr>
      <vt:lpstr>Слайд 12</vt:lpstr>
      <vt:lpstr>Памятник обычной табуретке  Расположен в бывшей усадьбе братьев Аршеневских на Таганке.  Богатырский табурет  трёхметровой высоты. </vt:lpstr>
      <vt:lpstr>Памятник «студенческие приметы»  В парке 850 – летия москвы в марьино установлена огромная пятикопеечная  монета.  Потри и получишь пятёрку.</vt:lpstr>
      <vt:lpstr>Скамья примирения  на кадашевской  набережной у Лужкова моста  - моста влюбленных.  если в ссоре, сядь на скамью примирения.</vt:lpstr>
      <vt:lpstr>Авторские   работы</vt:lpstr>
      <vt:lpstr>Слайд 17</vt:lpstr>
      <vt:lpstr>Слайд 18</vt:lpstr>
      <vt:lpstr>«Памятник   четырехлистному   клеверу»  Цель создания:   осчастливить всех детей гимназии и подарить им немного волшебства.  Место установки:   перед входом в гимназию, чтобы каждый ученик перед занятиями мог потереть лист клевера на удачу. </vt:lpstr>
      <vt:lpstr>Памятник   «Снеговик   против   глобального потепления»  Цель создания:  привлечь внимание общественности к проблеме изменения климата . Место установки: установить в каждом районе города,  в парках.  </vt:lpstr>
      <vt:lpstr>Слайд 21</vt:lpstr>
      <vt:lpstr>«Памятник двуручной пиле Дружба»   Цель создания: показать людям этот древний инструмент, который использовался на протяжении сотен лет.   </vt:lpstr>
      <vt:lpstr>Слайд 23</vt:lpstr>
      <vt:lpstr>Памятник  «Счётам»  Цель создания:   показать людям этот древний  « Калькулятор», которым пользовались сотни лет—складывали, отнимали, умножали .     </vt:lpstr>
      <vt:lpstr>     Памятник  Сове</vt:lpstr>
      <vt:lpstr>                       памятник ШКОЛЬНОМУ  ДНЕВНИКУ  Цель создания: показать значимость дневника в жизни учителей, учеников и родителей.  В связи с новейшими технологиями,  все школы  перешли  на использование «Электронного дневника».  </vt:lpstr>
      <vt:lpstr>         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51</cp:revision>
  <dcterms:created xsi:type="dcterms:W3CDTF">2015-03-04T16:13:59Z</dcterms:created>
  <dcterms:modified xsi:type="dcterms:W3CDTF">2015-08-17T15:04:53Z</dcterms:modified>
</cp:coreProperties>
</file>