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23E-422A-4A3F-823C-A54738ACD6C3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B141-26ED-415D-A711-EE8C6B70E1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23E-422A-4A3F-823C-A54738ACD6C3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B141-26ED-415D-A711-EE8C6B70E1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23E-422A-4A3F-823C-A54738ACD6C3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B141-26ED-415D-A711-EE8C6B70E1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23E-422A-4A3F-823C-A54738ACD6C3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B141-26ED-415D-A711-EE8C6B70E1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23E-422A-4A3F-823C-A54738ACD6C3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B141-26ED-415D-A711-EE8C6B70E1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23E-422A-4A3F-823C-A54738ACD6C3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B141-26ED-415D-A711-EE8C6B70E1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23E-422A-4A3F-823C-A54738ACD6C3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B141-26ED-415D-A711-EE8C6B70E1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23E-422A-4A3F-823C-A54738ACD6C3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B141-26ED-415D-A711-EE8C6B70E1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23E-422A-4A3F-823C-A54738ACD6C3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B141-26ED-415D-A711-EE8C6B70E1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23E-422A-4A3F-823C-A54738ACD6C3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B141-26ED-415D-A711-EE8C6B70E1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23E-422A-4A3F-823C-A54738ACD6C3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B141-26ED-415D-A711-EE8C6B70E1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E523E-422A-4A3F-823C-A54738ACD6C3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7B141-26ED-415D-A711-EE8C6B70E1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орни деревье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14290"/>
            <a:ext cx="8501122" cy="6375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00B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2643174" y="3000372"/>
            <a:ext cx="5643570" cy="3429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38100">
                  <a:solidFill>
                    <a:srgbClr val="D99594"/>
                  </a:solidFill>
                  <a:round/>
                  <a:headEnd/>
                  <a:tailEnd/>
                </a:ln>
                <a:solidFill>
                  <a:srgbClr val="E8F90F"/>
                </a:solidFill>
                <a:effectLst/>
                <a:latin typeface="Arial Black"/>
              </a:rPr>
              <a:t>корни</a:t>
            </a:r>
            <a:endParaRPr lang="ru-RU" sz="3600" kern="10" spc="0" dirty="0">
              <a:ln w="38100">
                <a:solidFill>
                  <a:srgbClr val="D99594"/>
                </a:solidFill>
                <a:round/>
                <a:headEnd/>
                <a:tailEnd/>
              </a:ln>
              <a:solidFill>
                <a:srgbClr val="E8F90F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2285984" y="1571612"/>
          <a:ext cx="4749830" cy="1484322"/>
        </p:xfrm>
        <a:graphic>
          <a:graphicData uri="http://schemas.openxmlformats.org/presentationml/2006/ole">
            <p:oleObj spid="_x0000_s2050" name="Формула" r:id="rId3" imgW="812520" imgH="25380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214414" y="3286124"/>
          <a:ext cx="6478420" cy="1146182"/>
        </p:xfrm>
        <a:graphic>
          <a:graphicData uri="http://schemas.openxmlformats.org/presentationml/2006/ole">
            <p:oleObj spid="_x0000_s2051" name="Формула" r:id="rId4" imgW="1650960" imgH="29196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285852" y="3643314"/>
          <a:ext cx="7049338" cy="1185870"/>
        </p:xfrm>
        <a:graphic>
          <a:graphicData uri="http://schemas.openxmlformats.org/presentationml/2006/ole">
            <p:oleObj spid="_x0000_s2052" name="Формула" r:id="rId5" imgW="1358640" imgH="228600" progId="Equation.3">
              <p:embed/>
            </p:oleObj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00034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Найди ошибку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714612" y="1714488"/>
          <a:ext cx="3090160" cy="1282708"/>
        </p:xfrm>
        <a:graphic>
          <a:graphicData uri="http://schemas.openxmlformats.org/presentationml/2006/ole">
            <p:oleObj spid="_x0000_s3074" name="Формула" r:id="rId3" imgW="672840" imgH="27936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357290" y="2786058"/>
          <a:ext cx="6194464" cy="1896264"/>
        </p:xfrm>
        <a:graphic>
          <a:graphicData uri="http://schemas.openxmlformats.org/presentationml/2006/ole">
            <p:oleObj spid="_x0000_s3075" name="Формула" r:id="rId4" imgW="1244520" imgH="3808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214414" y="3857628"/>
          <a:ext cx="7429552" cy="1322208"/>
        </p:xfrm>
        <a:graphic>
          <a:graphicData uri="http://schemas.openxmlformats.org/presentationml/2006/ole">
            <p:oleObj spid="_x0000_s3076" name="Формула" r:id="rId5" imgW="149832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Найди ошибку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143240" y="1428736"/>
          <a:ext cx="2863868" cy="2241288"/>
        </p:xfrm>
        <a:graphic>
          <a:graphicData uri="http://schemas.openxmlformats.org/presentationml/2006/ole">
            <p:oleObj spid="_x0000_s4098" name="Формула" r:id="rId3" imgW="583920" imgH="4572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643042" y="3429000"/>
          <a:ext cx="6230976" cy="1627888"/>
        </p:xfrm>
        <a:graphic>
          <a:graphicData uri="http://schemas.openxmlformats.org/presentationml/2006/ole">
            <p:oleObj spid="_x0000_s4099" name="Формула" r:id="rId4" imgW="1460160" imgH="431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285852" y="4071942"/>
          <a:ext cx="6908843" cy="1943112"/>
        </p:xfrm>
        <a:graphic>
          <a:graphicData uri="http://schemas.openxmlformats.org/presentationml/2006/ole">
            <p:oleObj spid="_x0000_s4100" name="Формула" r:id="rId5" imgW="16254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ошибку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1357298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Из формулы выразите переменную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643042" y="2000240"/>
          <a:ext cx="6246157" cy="1030294"/>
        </p:xfrm>
        <a:graphic>
          <a:graphicData uri="http://schemas.openxmlformats.org/presentationml/2006/ole">
            <p:oleObj spid="_x0000_s5122" name="Формула" r:id="rId3" imgW="1231560" imgH="2030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286116" y="2857496"/>
          <a:ext cx="2817830" cy="3832249"/>
        </p:xfrm>
        <a:graphic>
          <a:graphicData uri="http://schemas.openxmlformats.org/presentationml/2006/ole">
            <p:oleObj spid="_x0000_s5123" name="Формула" r:id="rId4" imgW="634680" imgH="8632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298950" y="2997200"/>
          <a:ext cx="2273314" cy="3595008"/>
        </p:xfrm>
        <a:graphic>
          <a:graphicData uri="http://schemas.openxmlformats.org/presentationml/2006/ole">
            <p:oleObj spid="_x0000_s5124" name="Формула" r:id="rId5" imgW="545760" imgH="863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Microsoft Equation 3.0</vt:lpstr>
      <vt:lpstr>Слайд 1</vt:lpstr>
      <vt:lpstr>Слайд 2</vt:lpstr>
      <vt:lpstr>Слайд 3</vt:lpstr>
      <vt:lpstr>Слайд 4</vt:lpstr>
      <vt:lpstr>Найди ошибку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Mariy</dc:creator>
  <cp:lastModifiedBy>Mariy</cp:lastModifiedBy>
  <cp:revision>6</cp:revision>
  <dcterms:created xsi:type="dcterms:W3CDTF">2014-12-07T18:30:53Z</dcterms:created>
  <dcterms:modified xsi:type="dcterms:W3CDTF">2014-12-07T19:23:18Z</dcterms:modified>
</cp:coreProperties>
</file>