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4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2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7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4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2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3D3C-BFA9-4706-AF8F-247167B506D5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AC7C-C6D7-4200-9145-8840EC23C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5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3409" y="69269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54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Биржа знаний</a:t>
            </a:r>
            <a:endParaRPr lang="ru-RU" sz="54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Юлия\Documents\Школа\Уроки\f20130313141301-r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6026"/>
            <a:ext cx="4274119" cy="504074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84784"/>
            <a:ext cx="792088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задумала число, отняла от него 9 и прибавила 4, получилось 5. Какое число я задумала?</a:t>
            </a:r>
          </a:p>
        </p:txBody>
      </p:sp>
      <p:pic>
        <p:nvPicPr>
          <p:cNvPr id="11265" name="Picture 1" descr="C:\Users\Юлия\Documents\Школа\Уроки\1350554731_69490747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42495"/>
            <a:ext cx="2384699" cy="347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251520" y="6249566"/>
            <a:ext cx="360040" cy="3278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258" y="1844824"/>
            <a:ext cx="777686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стоит 1 рубль и ещё половину стоимости книги. Сколько стоит книга?</a:t>
            </a:r>
          </a:p>
        </p:txBody>
      </p:sp>
      <p:pic>
        <p:nvPicPr>
          <p:cNvPr id="10241" name="Picture 1" descr="C:\Users\Юлия\Documents\Школа\Уроки\20261_html_m31a746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3085"/>
            <a:ext cx="3492451" cy="272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242539" y="6251004"/>
            <a:ext cx="360040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842493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пакета молока и пачка творога стоят 94 рубля. А две пачки творога и пакет молока стоят 80 рублей. Что дороже - пачка творога или пакет молока и на сколько?</a:t>
            </a:r>
          </a:p>
        </p:txBody>
      </p:sp>
      <p:pic>
        <p:nvPicPr>
          <p:cNvPr id="9217" name="Picture 1" descr="C:\Users\Юлия\Documents\Школа\Уроки\moloko-289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1280"/>
            <a:ext cx="3112765" cy="32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395536" y="6093296"/>
            <a:ext cx="432048" cy="4092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28092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друга: Алеша, Боря и Витя - учатся в одном классе. Один из них ездит домой из школы на автобусе, один - на трамвае, один - на троллейбусе. Однажды после уроков Алёша пошёл проводить своего друга до остановки автобуса. Когда мимо них проходил троллейбус, третий друг крикнул из окна: «Боря, ты забыл в школе тетрадь!». Кто на чём ездит домой?</a:t>
            </a:r>
          </a:p>
        </p:txBody>
      </p:sp>
      <p:pic>
        <p:nvPicPr>
          <p:cNvPr id="8193" name="Picture 1" descr="C:\Users\Юлия\Documents\Школа\Уроки\1319726549751817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6700"/>
            <a:ext cx="2265040" cy="2831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322753" y="6214927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52736"/>
            <a:ext cx="828092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одном заводе работают три друга: слесарь, токарь и сварщик. Их фамилии Борисов, Иванов и Семёнов. У слесаря нет ни братьев, ни сестёр, он самый младший из друзей. Семёнов старше токаря и женат на сестре Борисова. Назовите фамилии слесаря, токаря, сварщика.</a:t>
            </a:r>
          </a:p>
        </p:txBody>
      </p:sp>
      <p:pic>
        <p:nvPicPr>
          <p:cNvPr id="7169" name="Picture 1" descr="C:\Users\Юлия\Documents\Школа\Уроки\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98" y="4077072"/>
            <a:ext cx="2630587" cy="26305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251520" y="6120857"/>
            <a:ext cx="432048" cy="398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683" y="1484784"/>
            <a:ext cx="842493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четырёхэтажном доме Ваня живёт выше Пети, но ниже Сени, а Вася живёт ниже Пети. Кто на каком этаже живёт?</a:t>
            </a:r>
          </a:p>
        </p:txBody>
      </p:sp>
      <p:pic>
        <p:nvPicPr>
          <p:cNvPr id="6145" name="Picture 1" descr="C:\Users\Юлия\Documents\Школа\Уроки\209e151b35760352d0538aa37680b64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1766414" cy="31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244235" y="6241861"/>
            <a:ext cx="340893" cy="3230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5359" y="332656"/>
            <a:ext cx="25566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Ипподром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306" y="1556792"/>
            <a:ext cx="60521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Скачка с препятствиями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601201"/>
            <a:ext cx="54305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Скачка с выбыванием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7063" y="3717032"/>
            <a:ext cx="35201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слово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Юлия\Documents\Школа\Уроки\a6350e7e7970f3cec2977241cecf0e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6" y="3278066"/>
            <a:ext cx="3539798" cy="35635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503503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Спринт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222" y="1905506"/>
            <a:ext cx="8424936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вспомнить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песни, в которых присутствуют числительные.</a:t>
            </a:r>
          </a:p>
        </p:txBody>
      </p:sp>
      <p:pic>
        <p:nvPicPr>
          <p:cNvPr id="4097" name="Picture 1" descr="C:\Users\Юлия\Documents\Школа\Уроки\i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06186"/>
            <a:ext cx="6331177" cy="3359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1452" y="548680"/>
            <a:ext cx="455361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Юлия\Documents\Школа\Уроки\x_f8d75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67" y="2060848"/>
            <a:ext cx="4722313" cy="41359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02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556792"/>
            <a:ext cx="22222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Аукцион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2888" y="2852936"/>
            <a:ext cx="25566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Ипподром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162985"/>
            <a:ext cx="503503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Спринт 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787" y="332656"/>
            <a:ext cx="19074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Юлия\Documents\Школа\Уроки\683045_html_732cfa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751368" cy="36038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2584" y="260648"/>
            <a:ext cx="22222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Аукцион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7658"/>
              </p:ext>
            </p:extLst>
          </p:nvPr>
        </p:nvGraphicFramePr>
        <p:xfrm>
          <a:off x="1525689" y="1628800"/>
          <a:ext cx="6096000" cy="25603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99928"/>
                <a:gridCol w="936104"/>
                <a:gridCol w="1008112"/>
                <a:gridCol w="864096"/>
                <a:gridCol w="887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Цена лота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 рублей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 рублей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 рублей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4</a:t>
                      </a:r>
                      <a:endParaRPr lang="ru-RU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15" action="ppaction://hlinksldjump" highlightClick="1"/>
          </p:cNvPr>
          <p:cNvSpPr/>
          <p:nvPr/>
        </p:nvSpPr>
        <p:spPr>
          <a:xfrm>
            <a:off x="8388424" y="6433864"/>
            <a:ext cx="468052" cy="360040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226" y="1340768"/>
            <a:ext cx="83529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руках 10 пальцев. Сколько пальцев на десяти руках?</a:t>
            </a:r>
          </a:p>
        </p:txBody>
      </p:sp>
      <p:pic>
        <p:nvPicPr>
          <p:cNvPr id="17409" name="Picture 1" descr="C:\Users\Юлия\Documents\Школа\Уроки\78153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71929"/>
            <a:ext cx="5904656" cy="37678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182047" y="6059659"/>
            <a:ext cx="430358" cy="51824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218" y="1628800"/>
            <a:ext cx="849694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Двое играли в шашки 4 часа. Сколько часов играл каждый из них?</a:t>
            </a:r>
          </a:p>
        </p:txBody>
      </p:sp>
      <p:pic>
        <p:nvPicPr>
          <p:cNvPr id="16385" name="Picture 1" descr="C:\Users\Юлия\Documents\Школа\Уро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813126" cy="32034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325218" y="5984331"/>
            <a:ext cx="43035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0555" y="1361093"/>
            <a:ext cx="83862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Экипаж, запряжённый тройкой лошадей,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проехал за один час 15 км.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скоростью бежала каждая лошадь?</a:t>
            </a:r>
            <a:endParaRPr kumimoji="0" lang="ru-RU" sz="3200" b="1" i="0" u="none" strike="noStrike" normalizeH="0" baseline="0" dirty="0" smtClean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Юлия\Documents\Школа\Уроки\370727019850164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937502" cy="33843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251520" y="605729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230" y="1844824"/>
            <a:ext cx="828092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Груша тяжелее яблока, а яблоко тяжелее персика. Что тяжелее – груша или персик?</a:t>
            </a:r>
          </a:p>
        </p:txBody>
      </p:sp>
      <p:pic>
        <p:nvPicPr>
          <p:cNvPr id="14337" name="Picture 1" descr="C:\Users\Юлия\Documents\Школа\Уроки\peach-pear-apple-608x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4075"/>
            <a:ext cx="4704912" cy="29792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433230" y="6165304"/>
            <a:ext cx="46636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340768"/>
            <a:ext cx="84249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Выписаны все числа подряд от 1 до 99. Сколько раз написана цифра 5?</a:t>
            </a:r>
          </a:p>
        </p:txBody>
      </p:sp>
      <p:pic>
        <p:nvPicPr>
          <p:cNvPr id="13313" name="Picture 1" descr="C:\Users\Юлия\Documents\Школа\Уроки\13905458454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2" y="3474075"/>
            <a:ext cx="3059210" cy="29319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156676" y="6239693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ия\Documents\Школа\Уроки\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-31207"/>
            <a:ext cx="9140619" cy="70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830" y="1436583"/>
            <a:ext cx="80648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36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ли быть в одном месяце пять воскресений?</a:t>
            </a:r>
          </a:p>
        </p:txBody>
      </p:sp>
      <p:pic>
        <p:nvPicPr>
          <p:cNvPr id="12289" name="Picture 1" descr="C:\Users\Юлия\Documents\Школа\Уроки\91940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106"/>
            <a:ext cx="3456383" cy="4126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253810" y="6090812"/>
            <a:ext cx="360040" cy="3835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00CC66"/>
      </a:accent4>
      <a:accent5>
        <a:srgbClr val="0070C0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355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13</cp:revision>
  <dcterms:created xsi:type="dcterms:W3CDTF">2014-04-23T18:51:01Z</dcterms:created>
  <dcterms:modified xsi:type="dcterms:W3CDTF">2015-04-14T19:30:43Z</dcterms:modified>
</cp:coreProperties>
</file>