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природа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Окружающий мир</a:t>
            </a:r>
          </a:p>
          <a:p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природа?</a:t>
            </a:r>
            <a:endParaRPr lang="ru-RU" dirty="0"/>
          </a:p>
        </p:txBody>
      </p:sp>
      <p:pic>
        <p:nvPicPr>
          <p:cNvPr id="4" name="Содержимое 3" descr="3-Mead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120680" cy="4590510"/>
          </a:xfrm>
        </p:spPr>
      </p:pic>
      <p:pic>
        <p:nvPicPr>
          <p:cNvPr id="5" name="Рисунок 4" descr="1339242247-517472-0120331_www.nevseoboi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1682806"/>
            <a:ext cx="7632848" cy="4770530"/>
          </a:xfrm>
          <a:prstGeom prst="rect">
            <a:avLst/>
          </a:prstGeom>
        </p:spPr>
      </p:pic>
      <p:pic>
        <p:nvPicPr>
          <p:cNvPr id="6" name="Рисунок 5" descr="Image_0013.Kenya_.Masai_Mara.Sky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547790"/>
            <a:ext cx="7848872" cy="490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живая</a:t>
            </a:r>
            <a:endParaRPr lang="ru-RU" dirty="0"/>
          </a:p>
        </p:txBody>
      </p:sp>
      <p:pic>
        <p:nvPicPr>
          <p:cNvPr id="4" name="Содержимое 3" descr="0_b7f11_bbc0f9bf_-1-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548680"/>
            <a:ext cx="2915816" cy="3856899"/>
          </a:xfrm>
        </p:spPr>
      </p:pic>
      <p:pic>
        <p:nvPicPr>
          <p:cNvPr id="5" name="Рисунок 4" descr="Atelerix_albivent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564904"/>
            <a:ext cx="2340260" cy="1728192"/>
          </a:xfrm>
          <a:prstGeom prst="rect">
            <a:avLst/>
          </a:prstGeom>
        </p:spPr>
      </p:pic>
      <p:pic>
        <p:nvPicPr>
          <p:cNvPr id="6" name="Рисунок 5" descr="k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479574"/>
            <a:ext cx="2899919" cy="2022695"/>
          </a:xfrm>
          <a:prstGeom prst="rect">
            <a:avLst/>
          </a:prstGeom>
        </p:spPr>
      </p:pic>
      <p:pic>
        <p:nvPicPr>
          <p:cNvPr id="7" name="Рисунок 6" descr="1257792458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509120"/>
            <a:ext cx="2195736" cy="2189408"/>
          </a:xfrm>
          <a:prstGeom prst="rect">
            <a:avLst/>
          </a:prstGeom>
        </p:spPr>
      </p:pic>
      <p:pic>
        <p:nvPicPr>
          <p:cNvPr id="8" name="Рисунок 7" descr="romash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365104"/>
            <a:ext cx="3600400" cy="2352261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5013176"/>
            <a:ext cx="2517416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неживая</a:t>
            </a:r>
            <a:endParaRPr lang="ru-RU" dirty="0"/>
          </a:p>
        </p:txBody>
      </p:sp>
      <p:pic>
        <p:nvPicPr>
          <p:cNvPr id="4" name="Содержимое 3" descr="artleo.com-48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840426" cy="2160240"/>
          </a:xfrm>
        </p:spPr>
      </p:pic>
      <p:pic>
        <p:nvPicPr>
          <p:cNvPr id="5" name="Рисунок 4" descr="62380890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4512500" cy="3384376"/>
          </a:xfrm>
          <a:prstGeom prst="rect">
            <a:avLst/>
          </a:prstGeom>
        </p:spPr>
      </p:pic>
      <p:pic>
        <p:nvPicPr>
          <p:cNvPr id="6" name="Рисунок 5" descr="A3Ubvty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312368" cy="248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Всё что создано руками человека не природа!</a:t>
            </a:r>
            <a:endParaRPr lang="ru-RU" dirty="0"/>
          </a:p>
        </p:txBody>
      </p:sp>
      <p:pic>
        <p:nvPicPr>
          <p:cNvPr id="5" name="Рисунок 4" descr="car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499841"/>
            <a:ext cx="4477545" cy="3358159"/>
          </a:xfrm>
          <a:prstGeom prst="rect">
            <a:avLst/>
          </a:prstGeom>
        </p:spPr>
      </p:pic>
      <p:pic>
        <p:nvPicPr>
          <p:cNvPr id="6" name="Рисунок 5" descr="photo-1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799"/>
            <a:ext cx="3846736" cy="3098301"/>
          </a:xfrm>
          <a:prstGeom prst="rect">
            <a:avLst/>
          </a:prstGeom>
        </p:spPr>
      </p:pic>
      <p:pic>
        <p:nvPicPr>
          <p:cNvPr id="4" name="Содержимое 3" descr="8642m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2348880"/>
            <a:ext cx="1872208" cy="1889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- часть природы</a:t>
            </a:r>
            <a:endParaRPr lang="ru-RU" dirty="0"/>
          </a:p>
        </p:txBody>
      </p:sp>
      <p:pic>
        <p:nvPicPr>
          <p:cNvPr id="4" name="Содержимое 3" descr="Просто_челов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0450" y="1939131"/>
            <a:ext cx="44831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27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Что такое природа</vt:lpstr>
      <vt:lpstr>Что такое природа?</vt:lpstr>
      <vt:lpstr>Природа живая</vt:lpstr>
      <vt:lpstr>Природа неживая</vt:lpstr>
      <vt:lpstr>Всё что создано руками человека не природа!</vt:lpstr>
      <vt:lpstr>Человек - часть природы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Лариса</dc:creator>
  <cp:lastModifiedBy>Лариса</cp:lastModifiedBy>
  <cp:revision>5</cp:revision>
  <dcterms:created xsi:type="dcterms:W3CDTF">2014-08-30T12:10:05Z</dcterms:created>
  <dcterms:modified xsi:type="dcterms:W3CDTF">2015-07-31T18:43:23Z</dcterms:modified>
</cp:coreProperties>
</file>