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4" r:id="rId4"/>
    <p:sldId id="278" r:id="rId5"/>
    <p:sldId id="263" r:id="rId6"/>
    <p:sldId id="284" r:id="rId7"/>
    <p:sldId id="267" r:id="rId8"/>
    <p:sldId id="281" r:id="rId9"/>
    <p:sldId id="280" r:id="rId10"/>
    <p:sldId id="28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3F6D4"/>
    <a:srgbClr val="CC99FF"/>
    <a:srgbClr val="FF9933"/>
    <a:srgbClr val="008080"/>
    <a:srgbClr val="FF99CC"/>
    <a:srgbClr val="336600"/>
    <a:srgbClr val="003366"/>
    <a:srgbClr val="009999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2236" autoAdjust="0"/>
    <p:restoredTop sz="94660"/>
  </p:normalViewPr>
  <p:slideViewPr>
    <p:cSldViewPr>
      <p:cViewPr varScale="1">
        <p:scale>
          <a:sx n="69" d="100"/>
          <a:sy n="69" d="100"/>
        </p:scale>
        <p:origin x="-1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1BAFF-7E6F-4C9B-875C-E2E3A08FA6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89139-DE51-4516-907D-1320E74CE8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429F0-8CE7-40C2-8469-05CB00E5D2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D5FCF-78BA-4D20-AEED-188B500302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B905E-5675-4BDE-AC38-E363E5F53F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4C54A-F716-4504-BDD2-172AA1D64E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18362-346E-479E-B162-5AA001C48A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AB542-5C62-4B71-B0C6-83DEB45C47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C6D2B-991F-4D62-9DF7-0F2C2A1083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23D8B-C2DB-4AD2-B125-35A54ED135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658FA-7531-4D00-913C-BC939AE541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7AE353-D055-4609-A2DE-386B866E739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868863"/>
            <a:ext cx="8496300" cy="1655762"/>
          </a:xfrm>
        </p:spPr>
        <p:txBody>
          <a:bodyPr/>
          <a:lstStyle/>
          <a:p>
            <a:r>
              <a:rPr lang="ru-RU" dirty="0" smtClean="0">
                <a:solidFill>
                  <a:srgbClr val="FFFF99"/>
                </a:solidFill>
              </a:rPr>
              <a:t>учитель-логопед </a:t>
            </a:r>
          </a:p>
          <a:p>
            <a:r>
              <a:rPr lang="ru-RU" dirty="0" err="1" smtClean="0">
                <a:solidFill>
                  <a:srgbClr val="FFFF99"/>
                </a:solidFill>
              </a:rPr>
              <a:t>Курепина</a:t>
            </a:r>
            <a:r>
              <a:rPr lang="ru-RU" dirty="0" smtClean="0">
                <a:solidFill>
                  <a:srgbClr val="FFFF99"/>
                </a:solidFill>
              </a:rPr>
              <a:t>  Нина Анатольевна</a:t>
            </a:r>
            <a:endParaRPr lang="ru-RU" dirty="0">
              <a:solidFill>
                <a:srgbClr val="FFFF99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285728"/>
            <a:ext cx="822960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endParaRPr lang="ru-RU" sz="3200" dirty="0" smtClean="0"/>
          </a:p>
          <a:p>
            <a:pPr marL="342900" lvl="0" indent="-342900" algn="ctr">
              <a:spcBef>
                <a:spcPct val="20000"/>
              </a:spcBef>
            </a:pPr>
            <a:endParaRPr lang="ru-RU" sz="3200" dirty="0" smtClean="0"/>
          </a:p>
          <a:p>
            <a:pPr marL="342900" lvl="0" indent="-342900" algn="ctr">
              <a:spcBef>
                <a:spcPct val="20000"/>
              </a:spcBef>
            </a:pPr>
            <a:r>
              <a:rPr lang="ru-RU" sz="3200" dirty="0" err="1" smtClean="0"/>
              <a:t>Здоровьесберегающие</a:t>
            </a:r>
            <a:r>
              <a:rPr lang="ru-RU" sz="3200" dirty="0" smtClean="0">
                <a:solidFill>
                  <a:srgbClr val="006666"/>
                </a:solidFill>
              </a:rPr>
              <a:t>  </a:t>
            </a:r>
            <a:r>
              <a:rPr lang="ru-RU" sz="3200" dirty="0" smtClean="0"/>
              <a:t>мероприятия в системе коррекции речевых нарушений у детей</a:t>
            </a:r>
            <a:endParaRPr kumimoji="0" lang="ru-RU" sz="3200" b="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 !!!</a:t>
            </a:r>
            <a:endParaRPr lang="ru-RU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Grp="1" noChangeArrowheads="1"/>
          </p:cNvSpPr>
          <p:nvPr>
            <p:ph idx="1"/>
          </p:nvPr>
        </p:nvSpPr>
        <p:spPr bwMode="gray">
          <a:xfrm rot="19155012">
            <a:off x="5359940" y="1181276"/>
            <a:ext cx="2569843" cy="13987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buNone/>
            </a:pPr>
            <a:r>
              <a:rPr lang="ru-RU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Пальчиковая </a:t>
            </a:r>
          </a:p>
          <a:p>
            <a:pPr algn="ctr">
              <a:buNone/>
            </a:pPr>
            <a:r>
              <a:rPr lang="ru-RU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гимнастика</a:t>
            </a:r>
          </a:p>
        </p:txBody>
      </p:sp>
      <p:sp>
        <p:nvSpPr>
          <p:cNvPr id="5" name="Oval 5"/>
          <p:cNvSpPr txBox="1">
            <a:spLocks noChangeArrowheads="1"/>
          </p:cNvSpPr>
          <p:nvPr/>
        </p:nvSpPr>
        <p:spPr bwMode="gray">
          <a:xfrm rot="21249050">
            <a:off x="5964726" y="2727720"/>
            <a:ext cx="2487481" cy="134927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Дыхательная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гимнастика</a:t>
            </a:r>
          </a:p>
        </p:txBody>
      </p:sp>
      <p:sp>
        <p:nvSpPr>
          <p:cNvPr id="6" name="Oval 5"/>
          <p:cNvSpPr txBox="1">
            <a:spLocks noChangeArrowheads="1"/>
          </p:cNvSpPr>
          <p:nvPr/>
        </p:nvSpPr>
        <p:spPr bwMode="gray">
          <a:xfrm rot="20932450">
            <a:off x="756036" y="2961967"/>
            <a:ext cx="2703497" cy="1435829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Динамические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паузы</a:t>
            </a:r>
          </a:p>
        </p:txBody>
      </p:sp>
      <p:sp>
        <p:nvSpPr>
          <p:cNvPr id="7" name="Oval 5"/>
          <p:cNvSpPr txBox="1">
            <a:spLocks noChangeArrowheads="1"/>
          </p:cNvSpPr>
          <p:nvPr/>
        </p:nvSpPr>
        <p:spPr bwMode="gray">
          <a:xfrm rot="2401851">
            <a:off x="5416003" y="4331343"/>
            <a:ext cx="2636004" cy="136329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Гимнастика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для глаз</a:t>
            </a:r>
          </a:p>
        </p:txBody>
      </p:sp>
      <p:sp>
        <p:nvSpPr>
          <p:cNvPr id="10" name="Oval 5"/>
          <p:cNvSpPr txBox="1">
            <a:spLocks noChangeArrowheads="1"/>
          </p:cNvSpPr>
          <p:nvPr/>
        </p:nvSpPr>
        <p:spPr bwMode="gray">
          <a:xfrm rot="19168500">
            <a:off x="1557378" y="4564506"/>
            <a:ext cx="2688303" cy="1388416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905"/>
                <a:solidFill>
                  <a:srgbClr val="00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Массаж</a:t>
            </a:r>
            <a:r>
              <a:rPr kumimoji="0" lang="ru-RU" sz="2000" b="1" i="0" u="none" strike="noStrike" kern="0" cap="none" spc="0" normalizeH="0" noProof="0" dirty="0" smtClean="0">
                <a:ln w="1905"/>
                <a:solidFill>
                  <a:srgbClr val="00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и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0" cap="none" spc="0" normalizeH="0" noProof="0" dirty="0" smtClean="0">
                <a:ln w="1905"/>
                <a:solidFill>
                  <a:srgbClr val="00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0" cap="none" spc="0" normalizeH="0" noProof="0" dirty="0" err="1" smtClean="0">
                <a:ln w="1905"/>
                <a:solidFill>
                  <a:srgbClr val="00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самомассаж</a:t>
            </a:r>
            <a:endParaRPr kumimoji="0" lang="ru-RU" sz="2000" b="1" i="0" u="none" strike="noStrike" kern="0" cap="none" spc="0" normalizeH="0" baseline="0" noProof="0" dirty="0" smtClean="0">
              <a:ln w="1905"/>
              <a:solidFill>
                <a:srgbClr val="0033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Oval 5"/>
          <p:cNvSpPr txBox="1">
            <a:spLocks noChangeArrowheads="1"/>
          </p:cNvSpPr>
          <p:nvPr/>
        </p:nvSpPr>
        <p:spPr bwMode="gray">
          <a:xfrm rot="2362983">
            <a:off x="1478001" y="1285241"/>
            <a:ext cx="2736501" cy="1359843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Формирование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000" b="1" kern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правильной осанки</a:t>
            </a:r>
            <a:endParaRPr kumimoji="0" lang="ru-RU" sz="2000" b="1" i="0" u="none" strike="noStrike" kern="0" cap="none" spc="0" normalizeH="0" baseline="0" noProof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5"/>
          <p:cNvSpPr txBox="1">
            <a:spLocks noChangeArrowheads="1"/>
          </p:cNvSpPr>
          <p:nvPr/>
        </p:nvSpPr>
        <p:spPr bwMode="gray">
          <a:xfrm rot="4737602">
            <a:off x="3885198" y="4890299"/>
            <a:ext cx="2324124" cy="1388416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Мимические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упражнения</a:t>
            </a:r>
          </a:p>
        </p:txBody>
      </p:sp>
      <p:sp>
        <p:nvSpPr>
          <p:cNvPr id="9" name="Oval 5"/>
          <p:cNvSpPr txBox="1">
            <a:spLocks noChangeArrowheads="1"/>
          </p:cNvSpPr>
          <p:nvPr/>
        </p:nvSpPr>
        <p:spPr bwMode="gray">
          <a:xfrm rot="5400000">
            <a:off x="3547731" y="738493"/>
            <a:ext cx="2408249" cy="1502719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905"/>
                <a:solidFill>
                  <a:srgbClr val="0099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Артикуляционная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905"/>
                <a:solidFill>
                  <a:srgbClr val="0099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гимнастика</a:t>
            </a:r>
          </a:p>
        </p:txBody>
      </p:sp>
      <p:sp>
        <p:nvSpPr>
          <p:cNvPr id="8" name="Oval 5"/>
          <p:cNvSpPr txBox="1">
            <a:spLocks noChangeArrowheads="1"/>
          </p:cNvSpPr>
          <p:nvPr/>
        </p:nvSpPr>
        <p:spPr bwMode="gray">
          <a:xfrm>
            <a:off x="3500430" y="2643182"/>
            <a:ext cx="2428892" cy="1857388"/>
          </a:xfrm>
          <a:prstGeom prst="ellipse">
            <a:avLst/>
          </a:prstGeom>
          <a:solidFill>
            <a:srgbClr val="FF99CC"/>
          </a:soli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905"/>
                <a:solidFill>
                  <a:srgbClr val="008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Здоровье-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905"/>
                <a:solidFill>
                  <a:srgbClr val="008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сберегающие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905"/>
                <a:solidFill>
                  <a:srgbClr val="008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технологии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3600" dirty="0" err="1" smtClean="0">
                <a:solidFill>
                  <a:schemeClr val="bg1">
                    <a:lumMod val="85000"/>
                  </a:schemeClr>
                </a:solidFill>
              </a:rPr>
              <a:t>Здоровьесберегающие</a:t>
            </a:r>
            <a:r>
              <a:rPr lang="ru-RU" sz="3600" dirty="0" smtClean="0">
                <a:solidFill>
                  <a:schemeClr val="bg1">
                    <a:lumMod val="85000"/>
                  </a:schemeClr>
                </a:solidFill>
              </a:rPr>
              <a:t> технологии</a:t>
            </a:r>
            <a:endParaRPr lang="ru-RU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gray">
          <a:xfrm>
            <a:off x="714348" y="2643182"/>
            <a:ext cx="3214710" cy="523875"/>
          </a:xfrm>
          <a:prstGeom prst="homePlate">
            <a:avLst>
              <a:gd name="adj" fmla="val 39951"/>
            </a:avLst>
          </a:prstGeom>
          <a:solidFill>
            <a:srgbClr val="F9ED91"/>
          </a:soli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800" dirty="0" smtClean="0">
                <a:solidFill>
                  <a:srgbClr val="003366"/>
                </a:solidFill>
              </a:rPr>
              <a:t>Музыкотерапия</a:t>
            </a:r>
            <a:endParaRPr lang="ru-RU" sz="2800" dirty="0">
              <a:solidFill>
                <a:srgbClr val="003366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gray">
          <a:xfrm>
            <a:off x="1785918" y="5572140"/>
            <a:ext cx="3429024" cy="523875"/>
          </a:xfrm>
          <a:prstGeom prst="homePlate">
            <a:avLst>
              <a:gd name="adj" fmla="val 39951"/>
            </a:avLst>
          </a:prstGeom>
          <a:solidFill>
            <a:srgbClr val="99CC00"/>
          </a:soli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800" dirty="0" err="1" smtClean="0">
                <a:solidFill>
                  <a:srgbClr val="003366"/>
                </a:solidFill>
              </a:rPr>
              <a:t>Фитотерапия</a:t>
            </a:r>
            <a:r>
              <a:rPr lang="ru-RU" sz="2800" dirty="0" smtClean="0">
                <a:solidFill>
                  <a:srgbClr val="003366"/>
                </a:solidFill>
              </a:rPr>
              <a:t> </a:t>
            </a:r>
            <a:endParaRPr lang="ru-RU" sz="2800" dirty="0">
              <a:solidFill>
                <a:srgbClr val="003366"/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gray">
          <a:xfrm>
            <a:off x="857224" y="4143380"/>
            <a:ext cx="3357586" cy="523875"/>
          </a:xfrm>
          <a:prstGeom prst="homePlate">
            <a:avLst>
              <a:gd name="adj" fmla="val 39951"/>
            </a:avLst>
          </a:prstGeom>
          <a:solidFill>
            <a:srgbClr val="CCFF66"/>
          </a:soli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800" dirty="0" err="1" smtClean="0">
                <a:solidFill>
                  <a:srgbClr val="003366"/>
                </a:solidFill>
              </a:rPr>
              <a:t>Аромотерапия</a:t>
            </a:r>
            <a:endParaRPr lang="ru-RU" sz="2800" dirty="0">
              <a:solidFill>
                <a:srgbClr val="003366"/>
              </a:solidFill>
            </a:endParaRP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gray">
          <a:xfrm>
            <a:off x="2000232" y="1357298"/>
            <a:ext cx="3286148" cy="523875"/>
          </a:xfrm>
          <a:prstGeom prst="homePlate">
            <a:avLst>
              <a:gd name="adj" fmla="val 39951"/>
            </a:avLst>
          </a:prstGeom>
          <a:solidFill>
            <a:srgbClr val="FFFFCC"/>
          </a:soli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800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Игротерапия</a:t>
            </a:r>
            <a:endParaRPr lang="ru-RU" sz="2800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8072462" y="2214554"/>
            <a:ext cx="533400" cy="1065213"/>
            <a:chOff x="4466" y="2053"/>
            <a:chExt cx="590" cy="1177"/>
          </a:xfrm>
        </p:grpSpPr>
        <p:sp>
          <p:nvSpPr>
            <p:cNvPr id="15" name="Freeform 37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chemeClr val="accent2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" name="Group 25"/>
          <p:cNvGrpSpPr>
            <a:grpSpLocks/>
          </p:cNvGrpSpPr>
          <p:nvPr/>
        </p:nvGrpSpPr>
        <p:grpSpPr bwMode="auto">
          <a:xfrm>
            <a:off x="5572132" y="2428868"/>
            <a:ext cx="519113" cy="911225"/>
            <a:chOff x="2111" y="2247"/>
            <a:chExt cx="592" cy="1034"/>
          </a:xfrm>
        </p:grpSpPr>
        <p:sp>
          <p:nvSpPr>
            <p:cNvPr id="18" name="Freeform 2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Oval 2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" name="Text Box 32"/>
          <p:cNvSpPr txBox="1">
            <a:spLocks noChangeArrowheads="1"/>
          </p:cNvSpPr>
          <p:nvPr/>
        </p:nvSpPr>
        <p:spPr bwMode="gray">
          <a:xfrm>
            <a:off x="6959600" y="3675063"/>
            <a:ext cx="7556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EFEFE"/>
                </a:solidFill>
                <a:cs typeface="Arial" charset="0"/>
              </a:rPr>
              <a:t>96%</a:t>
            </a:r>
          </a:p>
        </p:txBody>
      </p:sp>
      <p:grpSp>
        <p:nvGrpSpPr>
          <p:cNvPr id="25" name="Group 29"/>
          <p:cNvGrpSpPr>
            <a:grpSpLocks/>
          </p:cNvGrpSpPr>
          <p:nvPr/>
        </p:nvGrpSpPr>
        <p:grpSpPr bwMode="auto">
          <a:xfrm>
            <a:off x="6786578" y="1142984"/>
            <a:ext cx="850900" cy="1698625"/>
            <a:chOff x="4466" y="2053"/>
            <a:chExt cx="590" cy="1177"/>
          </a:xfrm>
        </p:grpSpPr>
        <p:sp>
          <p:nvSpPr>
            <p:cNvPr id="26" name="Freeform 30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chemeClr val="accent2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Oval 31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8" name="Group 25"/>
          <p:cNvGrpSpPr>
            <a:grpSpLocks/>
          </p:cNvGrpSpPr>
          <p:nvPr/>
        </p:nvGrpSpPr>
        <p:grpSpPr bwMode="auto">
          <a:xfrm>
            <a:off x="5715008" y="3714752"/>
            <a:ext cx="519113" cy="911225"/>
            <a:chOff x="2111" y="2247"/>
            <a:chExt cx="592" cy="1034"/>
          </a:xfrm>
        </p:grpSpPr>
        <p:sp>
          <p:nvSpPr>
            <p:cNvPr id="29" name="Freeform 2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" name="Group 25"/>
          <p:cNvGrpSpPr>
            <a:grpSpLocks/>
          </p:cNvGrpSpPr>
          <p:nvPr/>
        </p:nvGrpSpPr>
        <p:grpSpPr bwMode="auto">
          <a:xfrm>
            <a:off x="7858148" y="4000504"/>
            <a:ext cx="519113" cy="911225"/>
            <a:chOff x="2111" y="2247"/>
            <a:chExt cx="592" cy="1034"/>
          </a:xfrm>
        </p:grpSpPr>
        <p:sp>
          <p:nvSpPr>
            <p:cNvPr id="32" name="Freeform 2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Oval 2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4" name="Group 36"/>
          <p:cNvGrpSpPr>
            <a:grpSpLocks/>
          </p:cNvGrpSpPr>
          <p:nvPr/>
        </p:nvGrpSpPr>
        <p:grpSpPr bwMode="auto">
          <a:xfrm>
            <a:off x="6715140" y="4214818"/>
            <a:ext cx="533400" cy="1065213"/>
            <a:chOff x="4466" y="2053"/>
            <a:chExt cx="590" cy="1177"/>
          </a:xfrm>
        </p:grpSpPr>
        <p:sp>
          <p:nvSpPr>
            <p:cNvPr id="35" name="Freeform 37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chemeClr val="accent2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Артикуляционная гимнастика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643050"/>
            <a:ext cx="8401080" cy="448311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9218" name="Picture 2" descr="http://navse-100.ru/sites/default/files/56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628654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pPr>
              <a:buNone/>
            </a:pP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Пальчиковая гимнастика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Нина\Мои документы\фото\1330357170_ruchk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5072098" cy="4643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Оздоровительный массаж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5" name="Picture 2" descr="C:\Documents and Settings\Нина\Мои документы\фото\Копия SAM_0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035" y="1600200"/>
            <a:ext cx="63919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796908"/>
          </a:xfrm>
        </p:spPr>
        <p:txBody>
          <a:bodyPr/>
          <a:lstStyle/>
          <a:p>
            <a:r>
              <a:rPr lang="ru-RU" sz="3200" dirty="0" err="1" smtClean="0">
                <a:solidFill>
                  <a:schemeClr val="accent3"/>
                </a:solidFill>
              </a:rPr>
              <a:t>Су-джок</a:t>
            </a:r>
            <a:r>
              <a:rPr lang="ru-RU" sz="3200" dirty="0" smtClean="0">
                <a:solidFill>
                  <a:srgbClr val="990099"/>
                </a:solidFill>
              </a:rPr>
              <a:t> </a:t>
            </a:r>
            <a:r>
              <a:rPr lang="ru-RU" sz="3200" dirty="0" smtClean="0">
                <a:solidFill>
                  <a:schemeClr val="accent3"/>
                </a:solidFill>
              </a:rPr>
              <a:t>терапия</a:t>
            </a:r>
            <a:br>
              <a:rPr lang="ru-RU" sz="3200" dirty="0" smtClean="0">
                <a:solidFill>
                  <a:schemeClr val="accent3"/>
                </a:solidFill>
              </a:rPr>
            </a:br>
            <a:endParaRPr lang="ru-RU" sz="3200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7" name="Picture 3" descr="C:\Documents and Settings\Нина\Рабочий стол\SAM_0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785926"/>
            <a:ext cx="2928958" cy="2286016"/>
          </a:xfrm>
          <a:prstGeom prst="rect">
            <a:avLst/>
          </a:prstGeom>
          <a:noFill/>
        </p:spPr>
      </p:pic>
      <p:pic>
        <p:nvPicPr>
          <p:cNvPr id="2050" name="Picture 2" descr="C:\Documents and Settings\Нина\Мои документы\фото\Копия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14620"/>
            <a:ext cx="3633787" cy="3327399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0" y="285728"/>
            <a:ext cx="8229600" cy="79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Самомассаж</a:t>
            </a:r>
            <a:r>
              <a:rPr lang="ru-RU" sz="3200" dirty="0" smtClean="0">
                <a:solidFill>
                  <a:schemeClr val="bg1"/>
                </a:solidFill>
              </a:rPr>
              <a:t> кистей и пальцев рук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Ты, </a:t>
            </a:r>
            <a:r>
              <a:rPr lang="ru-RU" sz="2800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мороз,мороз,мороз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мороз,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поглаживают лоб ладонями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показывай свой нос!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Растирают нос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Уходи скорей домой,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Растирают щеки ладонями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Вьюгу уноси с собой.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Растирают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носогубный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треугольник</a:t>
            </a:r>
          </a:p>
        </p:txBody>
      </p:sp>
      <p:pic>
        <p:nvPicPr>
          <p:cNvPr id="1026" name="Picture 2" descr="C:\Documents and Settings\Нина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7" y="1857364"/>
            <a:ext cx="3071835" cy="334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Биоэнергопластика</a:t>
            </a:r>
            <a:endParaRPr lang="ru-RU" dirty="0"/>
          </a:p>
        </p:txBody>
      </p:sp>
      <p:pic>
        <p:nvPicPr>
          <p:cNvPr id="1026" name="Picture 2" descr="C:\Documents and Settings\Нина\Мои документы\фото\Копия (2) SAM_01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7665" y="1600200"/>
            <a:ext cx="598866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иология">
  <a:themeElements>
    <a:clrScheme name="Биология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Биологи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Биолог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Биология</Template>
  <TotalTime>789</TotalTime>
  <Words>96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Биология</vt:lpstr>
      <vt:lpstr>Слайд 1</vt:lpstr>
      <vt:lpstr>Слайд 2</vt:lpstr>
      <vt:lpstr>Здоровьесберегающие технологии</vt:lpstr>
      <vt:lpstr>Артикуляционная гимнастика</vt:lpstr>
      <vt:lpstr>Пальчиковая гимнастика</vt:lpstr>
      <vt:lpstr>Оздоровительный массаж</vt:lpstr>
      <vt:lpstr>Су-джок терапия </vt:lpstr>
      <vt:lpstr>Самомассаж кистей и пальцев рук</vt:lpstr>
      <vt:lpstr>Биоэнергопластика</vt:lpstr>
      <vt:lpstr>Спасибо за внимание !!!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 мероприятия в системе коррекции речевых нарушений у детей</dc:title>
  <dc:creator>User</dc:creator>
  <cp:lastModifiedBy>User</cp:lastModifiedBy>
  <cp:revision>83</cp:revision>
  <dcterms:created xsi:type="dcterms:W3CDTF">2014-11-18T19:29:34Z</dcterms:created>
  <dcterms:modified xsi:type="dcterms:W3CDTF">2015-08-12T14:34:07Z</dcterms:modified>
</cp:coreProperties>
</file>