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E2CE-7D1B-44A3-A680-261EACA05D3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93AB3-12B4-443C-9DBF-93A0819FF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44408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Выполнила </a:t>
            </a:r>
            <a:br>
              <a:rPr lang="ru-RU" dirty="0" smtClean="0"/>
            </a:br>
            <a:r>
              <a:rPr lang="ru-RU" dirty="0" smtClean="0"/>
              <a:t>учитель русского языка и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err="1" smtClean="0">
                <a:solidFill>
                  <a:schemeClr val="tx1"/>
                </a:solidFill>
              </a:rPr>
              <a:t>Чермашенцева</a:t>
            </a:r>
            <a:r>
              <a:rPr lang="ru-RU" sz="4800" dirty="0" smtClean="0">
                <a:solidFill>
                  <a:schemeClr val="tx1"/>
                </a:solidFill>
              </a:rPr>
              <a:t> Татьяна Александровна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ru-RU" dirty="0" smtClean="0"/>
              <a:t>Экскурс в историю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КАНИКУЛЫ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dirty="0" smtClean="0"/>
              <a:t>В переводе с латинского  означает  СОБАЧКА, ЩЕНОК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052736"/>
            <a:ext cx="3969767" cy="58052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95936" y="980728"/>
            <a:ext cx="4752528" cy="58772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КАНИКУЛОЙ древние  римляне называли самую яркую звезду в созвездии БОЛЬШОГО ПСА – СИРИУС. С  середины июля до конца августа (самые жаркие дни) через это созвездие проходило Солнце.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57592" cy="5904656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На это время  в занятиях делали перерыв, и для учеников наступали каникулы.</a:t>
            </a:r>
            <a:br>
              <a:rPr lang="ru-RU" sz="5400" dirty="0" smtClean="0"/>
            </a:br>
            <a:r>
              <a:rPr lang="ru-RU" sz="5400" dirty="0" smtClean="0"/>
              <a:t>В русском языке это слово имеет такое же значение.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060432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Это слово пришло в русский язык из французского языка и </a:t>
            </a:r>
            <a:r>
              <a:rPr lang="ru-RU" smtClean="0"/>
              <a:t>означает </a:t>
            </a:r>
            <a:r>
              <a:rPr lang="ru-RU" smtClean="0"/>
              <a:t>«ЛИСТОНОС»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ПОРТФЕЛЬ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962674"/>
          </a:xfrm>
        </p:spPr>
        <p:txBody>
          <a:bodyPr>
            <a:normAutofit/>
          </a:bodyPr>
          <a:lstStyle/>
          <a:p>
            <a:r>
              <a:rPr lang="ru-RU" dirty="0" smtClean="0"/>
              <a:t>Оно образовано от двух французских слов: НОСИТЬ, ЛИСТ. Это школьный предмет, в котором носят  листы, тетради.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Выполнила  учитель русского языка и литературы</vt:lpstr>
      <vt:lpstr>Экскурс в историю</vt:lpstr>
      <vt:lpstr>КАНИКУЛЫ</vt:lpstr>
      <vt:lpstr>На это время  в занятиях делали перерыв, и для учеников наступали каникулы. В русском языке это слово имеет такое же значение.</vt:lpstr>
      <vt:lpstr>Это слово пришло в русский язык из французского языка и означает «ЛИСТОНОС»</vt:lpstr>
      <vt:lpstr>Оно образовано от двух французских слов: НОСИТЬ, ЛИСТ. Это школьный предмет, в котором носят  листы, тетради.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 учитель русского языка и литературы</dc:title>
  <dc:creator>RePack by SPecialiST</dc:creator>
  <cp:lastModifiedBy>RePack by SPecialiST</cp:lastModifiedBy>
  <cp:revision>11</cp:revision>
  <dcterms:created xsi:type="dcterms:W3CDTF">2013-12-05T18:18:34Z</dcterms:created>
  <dcterms:modified xsi:type="dcterms:W3CDTF">2014-01-28T17:57:10Z</dcterms:modified>
</cp:coreProperties>
</file>