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D2D2-219C-4882-9530-E472307F9C44}" type="datetimeFigureOut">
              <a:rPr lang="ru-RU" smtClean="0"/>
              <a:t>17.06.2015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41E2-1A4A-4845-A4E2-685EC05A6E2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9E0E4-DD5C-4AB1-B7C4-EE68F045C3E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C4730-C6F5-4F76-9C37-2C4EBD756A77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18AC79-2D03-4036-B89D-5D169FCFDA5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A20AB-0783-49BE-97C1-5C4AFD96DA4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4A957-7A7F-48D6-8D08-6A75F0C7DE34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355EF8-297D-44B0-936F-E03A981A9FF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B92B03-6540-496C-998A-BE9B24CD451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F7F7-C7C4-468E-83AF-605F7AD0089D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0B66-4E67-45C5-B25C-E5814B8CB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5410-BA5E-4626-BF75-4EAEDDF3C90F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C24B-BBA2-4027-B2B8-EBCE790E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FAAA-88F9-462E-86A2-C25128874484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CB91-3E62-4C4F-B3F4-4CFC9B75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0838-3000-4FFD-B0E8-61DE65A23706}" type="datetimeFigureOut">
              <a:rPr lang="ru-RU" smtClean="0"/>
              <a:pPr/>
              <a:t>17.06.2015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87FC-EE49-4FBF-A1EF-BBB069550D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0/0f/%D0%9C%D0%BE%D1%81%D1%84%D0%B8%D0%BB%D1%8C%D0%BC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shop.biblio-globus.ru/photos1/880/880418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hyperlink" Target="http://shop.top-kniga.ru/data/m_ishc/918/918645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4488535" cy="5150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4" y="571480"/>
            <a:ext cx="3739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 добрым утром.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Начат день,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Первым делом                                    гоним лень.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 уроке не зевать,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А работать и читать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166_html_7f8aec5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4357694"/>
            <a:ext cx="1785950" cy="214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Рассказ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5" y="1571612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раздела «Писатели – детям».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3643314"/>
            <a:ext cx="248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детях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57760"/>
            <a:ext cx="714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Любит детей, веселый.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28794" y="-285776"/>
            <a:ext cx="53213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990033"/>
                </a:solidFill>
              </a:rPr>
              <a:t>Николай Николаевич Носов</a:t>
            </a:r>
            <a:br>
              <a:rPr lang="ru-RU" sz="3600" dirty="0" smtClean="0">
                <a:solidFill>
                  <a:srgbClr val="990033"/>
                </a:solidFill>
              </a:rPr>
            </a:br>
            <a:r>
              <a:rPr lang="ru-RU" sz="3600" dirty="0" smtClean="0">
                <a:solidFill>
                  <a:srgbClr val="990033"/>
                </a:solidFill>
              </a:rPr>
              <a:t>23.11.1908 – 26.06.1976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3429000" y="3500438"/>
            <a:ext cx="5500688" cy="31638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«</a:t>
            </a:r>
            <a:endParaRPr lang="ru-RU" sz="2400" dirty="0" smtClean="0"/>
          </a:p>
        </p:txBody>
      </p:sp>
      <p:pic>
        <p:nvPicPr>
          <p:cNvPr id="5" name="Рисунок 4" descr="rId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214422"/>
            <a:ext cx="4143372" cy="5215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870700" cy="771525"/>
          </a:xfrm>
        </p:spPr>
        <p:txBody>
          <a:bodyPr anchor="b"/>
          <a:lstStyle/>
          <a:p>
            <a:pPr algn="r" eaLnBrk="1" hangingPunct="1">
              <a:defRPr/>
            </a:pPr>
            <a:r>
              <a:rPr lang="ru-RU" sz="4000" b="1" smtClean="0">
                <a:solidFill>
                  <a:srgbClr val="990033"/>
                </a:solidFill>
              </a:rPr>
              <a:t>Биография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3357563"/>
            <a:ext cx="8556625" cy="31210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 </a:t>
            </a:r>
            <a:r>
              <a:rPr lang="ru-RU" sz="2800" dirty="0" smtClean="0"/>
              <a:t>23 ноября 1908 года родился Николай Николаевич Носов. Детство его прошло в поселке Ирпень, недалеко от Киева, где мальчик и начал учиться в гимназии.   	Отец был актером кинематографа и эстрады, мать - натура тонкая, чуткая, рукодельница и певунья - воспитывала четырех детей.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500" y="500063"/>
            <a:ext cx="4400550" cy="5905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2293" name="Picture 6" descr="http://privat-apartment.com/kiev/photo-kiev/old-photo-19-20-p2/kiev-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57188"/>
            <a:ext cx="428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71480"/>
            <a:ext cx="9144000" cy="5286388"/>
          </a:xfrm>
        </p:spPr>
        <p:txBody>
          <a:bodyPr>
            <a:normAutofit fontScale="62500" lnSpcReduction="20000"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   		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	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Разносторонне одаренный мальчик, Носов с гимназических лет увлекался музыкой, театром,  наряду с фотографией, электротехникой, радиолюбительством, шахматами, был газетным торговцем, землекопом, косарем.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		После 1917 года гимназия была реорганизована в школу-семилетку. Одновременно учась он работал чернорабочим в цементной артели в поселке Ирпень, потом на кирпичном заводе в поселке Буча.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643063"/>
            <a:ext cx="8464550" cy="500062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dirty="0" smtClean="0"/>
              <a:t> 		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/>
              <a:t>		</a:t>
            </a:r>
            <a:r>
              <a:rPr lang="ru-RU" sz="2800" dirty="0" smtClean="0"/>
              <a:t>В 1927 году Николай Носов поступил в Киевский художественный институт, но через 2 года перевелся в Московский государственный институт кинематографии. Окончив институт, с 1932 года по 1952 год Николай Носов работает  режиссером – постановщиком на киностудии «Мосфильм».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	За изготовление нескольких учебных фильмов для Красной Армии в 1943 году был награжден орденом Красной Звезды.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 		</a:t>
            </a:r>
            <a:endParaRPr lang="ru-RU" sz="2800" b="1" dirty="0" smtClean="0"/>
          </a:p>
        </p:txBody>
      </p:sp>
      <p:pic>
        <p:nvPicPr>
          <p:cNvPr id="14339" name="Picture 4" descr="Файл:Мосфильм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7188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71500"/>
            <a:ext cx="4819650" cy="5929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	Николай Носов ввел в литературу нового героя – наивного и здравомыслящего, озорного и любознательного непоседу, одержимого жаждой деятельности и постоянно попадающего в необычные, зачастую комические ситуации. </a:t>
            </a:r>
            <a:endParaRPr lang="ru-RU" b="1" dirty="0" smtClean="0"/>
          </a:p>
        </p:txBody>
      </p:sp>
      <p:pic>
        <p:nvPicPr>
          <p:cNvPr id="16388" name="Рисунок 2" descr="Рис. А.Каневского к повести Н.Носова «Витя Малеев в школе и дома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143000"/>
            <a:ext cx="3503613" cy="4708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0386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Николай Носов создал сказочный мир на берегах </a:t>
            </a:r>
            <a:r>
              <a:rPr lang="ru-RU" dirty="0" err="1" smtClean="0"/>
              <a:t>Огурцовой</a:t>
            </a:r>
            <a:r>
              <a:rPr lang="ru-RU" dirty="0" smtClean="0"/>
              <a:t> реки и улицах Солнечного города – мир со множеством разнохарактерных жителей.</a:t>
            </a:r>
            <a:endParaRPr lang="ru-RU" dirty="0"/>
          </a:p>
        </p:txBody>
      </p:sp>
      <p:pic>
        <p:nvPicPr>
          <p:cNvPr id="18435" name="Рисунок 1" descr="Рис. Г.Валька к сказке Н.Носова «Приключения Незнайки и его друзей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786188"/>
            <a:ext cx="25003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Цветочный город, что на Огурцовой реке. Рис. А.Лапт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715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34" y="2071678"/>
            <a:ext cx="8001056" cy="4357718"/>
          </a:xfrm>
        </p:spPr>
        <p:txBody>
          <a:bodyPr>
            <a:normAutofit lnSpcReduction="10000"/>
          </a:bodyPr>
          <a:lstStyle/>
          <a:p>
            <a:pPr lvl="5">
              <a:lnSpc>
                <a:spcPct val="80000"/>
              </a:lnSpc>
              <a:defRPr/>
            </a:pPr>
            <a:endParaRPr lang="ru-RU" sz="1600" b="1" dirty="0" smtClean="0"/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/>
              <a:t>    	</a:t>
            </a:r>
            <a:r>
              <a:rPr lang="ru-RU" sz="2800" dirty="0" smtClean="0">
                <a:effectLst/>
              </a:rPr>
              <a:t>За повесть «Витя Малеев в школе и дома» Николай Николаевич Носов был награжден Государственной Сталинской премией в 1952 году.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		А в 1955 году на экраны Советского союза вышел фильм «Два друга» снятый по  повести «Витя Малеев в школе и дома».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		Еще несколько фильмов было снято по рассказам и повестям детского писателя Николая Носова.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757863" y="3330575"/>
          <a:ext cx="1824037" cy="1416050"/>
        </p:xfrm>
        <a:graphic>
          <a:graphicData uri="http://schemas.openxmlformats.org/presentationml/2006/ole">
            <p:oleObj spid="_x0000_s1026" name="Диаграмма" r:id="rId5" imgW="1552700" imgH="1257351" progId="MSGraph.Chart.8">
              <p:embed followColorScheme="full"/>
            </p:oleObj>
          </a:graphicData>
        </a:graphic>
      </p:graphicFrame>
      <p:pic>
        <p:nvPicPr>
          <p:cNvPr id="1029" name="Рисунок 5" descr="Рис. В.Чижикова к повести Н.Носова «Витя Малеев в школе и дома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214313"/>
            <a:ext cx="3357563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17.06.2015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EDBD2BF5-8728-4BD0-8344-CFE55B465BD5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079" name="i-main-pic" descr="Картинка 1 из 1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19716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b373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765175"/>
            <a:ext cx="22193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10004515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765175"/>
            <a:ext cx="1905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p1923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765175"/>
            <a:ext cx="17891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 descr="Огурцы"/>
          <p:cNvSpPr>
            <a:spLocks noChangeArrowheads="1"/>
          </p:cNvSpPr>
          <p:nvPr/>
        </p:nvSpPr>
        <p:spPr bwMode="auto">
          <a:xfrm>
            <a:off x="323850" y="3860800"/>
            <a:ext cx="1828800" cy="23622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2" descr="Телефон"/>
          <p:cNvSpPr>
            <a:spLocks noChangeArrowheads="1"/>
          </p:cNvSpPr>
          <p:nvPr/>
        </p:nvSpPr>
        <p:spPr bwMode="auto">
          <a:xfrm>
            <a:off x="2484438" y="3789363"/>
            <a:ext cx="1905000" cy="2590800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5" name="i-main-pic" descr="Картинка 28 из 29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9338" y="3933825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 descr="АК3"/>
          <p:cNvSpPr>
            <a:spLocks noChangeArrowheads="1"/>
          </p:cNvSpPr>
          <p:nvPr/>
        </p:nvSpPr>
        <p:spPr bwMode="auto">
          <a:xfrm>
            <a:off x="6877050" y="3789363"/>
            <a:ext cx="1905000" cy="2603500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4" grpId="0" animBg="1"/>
      <p:bldP spid="30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8"/>
            <a:ext cx="646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себя дружок!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-kr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2143120" cy="1714512"/>
          </a:xfrm>
          <a:prstGeom prst="rect">
            <a:avLst/>
          </a:prstGeom>
        </p:spPr>
      </p:pic>
      <p:pic>
        <p:nvPicPr>
          <p:cNvPr id="6" name="Рисунок 5" descr="0fbf4aab73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71810"/>
            <a:ext cx="2143140" cy="1714511"/>
          </a:xfrm>
          <a:prstGeom prst="rect">
            <a:avLst/>
          </a:prstGeom>
        </p:spPr>
      </p:pic>
      <p:pic>
        <p:nvPicPr>
          <p:cNvPr id="7" name="Рисунок 6" descr="nakleika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000636"/>
            <a:ext cx="2214578" cy="16609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4612" y="1571612"/>
            <a:ext cx="5465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меня все получилось!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286124"/>
            <a:ext cx="70384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 было очень трудно!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5214950"/>
            <a:ext cx="6038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меня остались вопросы!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6281_html_mf7964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142892"/>
            <a:ext cx="7000892" cy="7000892"/>
          </a:xfrm>
          <a:prstGeom prst="rect">
            <a:avLst/>
          </a:prstGeom>
        </p:spPr>
      </p:pic>
      <p:pic>
        <p:nvPicPr>
          <p:cNvPr id="6" name="Рисунок 5" descr="Fotolia_22679858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000240"/>
            <a:ext cx="3754886" cy="271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3116"/>
            <a:ext cx="776853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МОЛОДЦЫ!!!</a:t>
            </a:r>
            <a:endParaRPr lang="ru-RU" sz="10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281_html_mf7964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500834" cy="6500834"/>
          </a:xfrm>
          <a:prstGeom prst="rect">
            <a:avLst/>
          </a:prstGeom>
        </p:spPr>
      </p:pic>
      <p:pic>
        <p:nvPicPr>
          <p:cNvPr id="5" name="Рисунок 4" descr="img_5315149_700_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85860"/>
            <a:ext cx="2452693" cy="366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281_html_mf7964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500858" cy="6500858"/>
          </a:xfrm>
          <a:prstGeom prst="rect">
            <a:avLst/>
          </a:prstGeom>
        </p:spPr>
      </p:pic>
      <p:pic>
        <p:nvPicPr>
          <p:cNvPr id="5" name="Рисунок 4" descr="1337854023_1172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071678"/>
            <a:ext cx="3264028" cy="230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281_html_mf7964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357982" cy="6357982"/>
          </a:xfrm>
          <a:prstGeom prst="rect">
            <a:avLst/>
          </a:prstGeom>
        </p:spPr>
      </p:pic>
      <p:pic>
        <p:nvPicPr>
          <p:cNvPr id="5" name="Рисунок 4" descr="Fotolia_25006552_Subscription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14554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96212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500306"/>
            <a:ext cx="8194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428868"/>
            <a:ext cx="8034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85794"/>
            <a:ext cx="8098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857232"/>
            <a:ext cx="9941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4786322"/>
            <a:ext cx="10198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4786322"/>
            <a:ext cx="10198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857232"/>
            <a:ext cx="10198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8"/>
            <a:ext cx="67789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ЗАТЕЙНИКИ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0" dirty="0" smtClean="0"/>
              <a:t>Затейник – веселый человек, склонный к забавным выдумкам, затеям.</a:t>
            </a:r>
            <a:endParaRPr lang="ru-RU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23986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в группах</a:t>
            </a:r>
            <a:endParaRPr lang="ru-RU" sz="7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58d1833b27d0490e9401b45f8eabcf86DZTf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4786346" cy="3714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57884" y="1142984"/>
            <a:ext cx="2764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группа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071678"/>
            <a:ext cx="350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«Понимания прочитанного»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000372"/>
            <a:ext cx="2764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группа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3786190"/>
            <a:ext cx="321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«Выборочного чтения»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643446"/>
            <a:ext cx="2764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группа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5429264"/>
            <a:ext cx="321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«Инсценирования рассказа»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0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 для каждой группы: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271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группа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571612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Готовит ответы на вопросы по тексту.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86124"/>
            <a:ext cx="271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группа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2786058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Выявляет характер героев и действия героев через нахождение и зачитывание в тексте отрывков по заданию.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14950"/>
            <a:ext cx="271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группа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5" y="5143512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Показывает свое «актерское мастерство».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158</Words>
  <Application>Microsoft Office PowerPoint</Application>
  <PresentationFormat>Экран (4:3)</PresentationFormat>
  <Paragraphs>64</Paragraphs>
  <Slides>20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Николай Николаевич Носов 23.11.1908 – 26.06.1976</vt:lpstr>
      <vt:lpstr>Биография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2015-06-16T18:26:37Z</dcterms:created>
  <dcterms:modified xsi:type="dcterms:W3CDTF">2015-06-17T16:48:07Z</dcterms:modified>
</cp:coreProperties>
</file>