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CAAD-2D7E-470B-8B38-B653CCC96047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F58F-C553-48AD-AB07-BF3C271B2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ru/search?q=%D1%88%D0%BA%D0%BE%D0%BB%D1%8C%D0%BD%D1%8B%D0%B9+%D0%BC%D0%B5%D0%B4%D0%BF%D1%83%D0%BD%D0%BA%D1%82&amp;newwindow=1&amp;rlz=1C2ASUT_ruRU574RU574&amp;biw=1242&amp;bih=606&amp;tbm=isch&amp;imgil=HEnl2dDNZapN9M%3A%3Bu4W7zkdVkCzWMM%3Bhttp%253A%25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ru/search?q=%D1%88%D0%BA%D0%BE%D0%BB%D1%8C%D0%BD%D1%8B%D0%B9+%D0%BC%D0%B5%D0%B4%D0%BF%D1%83%D0%BD%D0%BA%D1%82&amp;newwindow=1&amp;rlz=1C2ASUT_ruRU574RU574&amp;biw=1242&amp;bih=606&amp;tbm=isch&amp;imgil=HEnl2dDNZapN9M%3A%3Bu4W7zkdVkCzWMM%3Bhttp%253A%25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ru/url?sa=i&amp;rct=j&amp;q=&amp;esrc=s&amp;source=images&amp;cd=&amp;cad=rja&amp;uact=8&amp;ved=0CAcQjRxqFQoTCJ-4mMCl7MYCFUXVcgod0WUKuQ&amp;url=http://xn----7sbaacee7dbqy2aj6g7e.xn--p1ai/info/27&amp;ei=MUSuVd_bBcWqywPRy6nICw&amp;bvm=bv.98197061,d.bGQ&amp;psig=AFQjCNFvoZrr9b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ru/url?sa=i&amp;rct=j&amp;q=&amp;esrc=s&amp;source=images&amp;cd=&amp;cad=rja&amp;uact=8&amp;ved=0CAcQjRxqFQoTCJ-4mMCl7MYCFUXVcgod0WUKuQ&amp;url=http://xn----7sbaacee7dbqy2aj6g7e.xn--p1ai/info/27&amp;ei=MUSuVd_bBcWqywPRy6nICw&amp;bvm=bv.98197061,d.bGQ&amp;psig=AFQjCNFvoZrr9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ru/url?sa=i&amp;rct=j&amp;q=&amp;esrc=s&amp;source=images&amp;cd=&amp;cad=rja&amp;uact=8&amp;ved=0CAcQjRxqFQoTCJ-4mMCl7MYCFUXVcgod0WUKuQ&amp;url=http://xn----7sbaacee7dbqy2aj6g7e.xn--p1ai/info/27&amp;ei=MUSuVd_bBcWqywPRy6nICw&amp;bvm=bv.98197061,d.bGQ&amp;psig=AFQjCNFvoZrr9b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ru/url?sa=i&amp;rct=j&amp;q=&amp;esrc=s&amp;source=images&amp;cd=&amp;cad=rja&amp;uact=8&amp;ved=0CAcQjRxqFQoTCKGlzM6Ii8cCFceMLAod2UsLCA&amp;url=http://kiberlekar.ru/boli/pochemu-bolyat-nogi-po-nocham.html&amp;ei=pma-VaG6IseZsgHZl61A&amp;bvm=bv.99261572,d.bGg&amp;psig=AFQjC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ru/url?sa=i&amp;rct=j&amp;q=&amp;esrc=s&amp;source=images&amp;cd=&amp;cad=rja&amp;uact=8&amp;ved=0CAcQjRxqFQoTCPjToOeHi8cCFcmSLAody00H2g&amp;url=http://ruback.ru/simptomy/boli/v-loktevom-sustave.html&amp;ei=zWW-Vbi5M8mlsgHLm53QDQ&amp;bvm=bv.99261572,d.bGg&amp;psig=AFQjCNG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ru/url?sa=i&amp;rct=j&amp;q=&amp;esrc=s&amp;source=images&amp;cd=&amp;cad=rja&amp;uact=8&amp;ved=0CAcQjRxqFQoTCI-qwJeKi8cCFUE7LAodUEUArA&amp;url=http://europravda.com.ua/kiev/91018-pochemu-poyavlyayutsya-boli-v-zhivote-u-rebenka-s-temperaturoy.html&amp;ei=S2i-Vc_YNs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ru/search?q=%D1%88%D0%BA%D0%BE%D0%BB%D1%8C%D0%BD%D1%8B%D0%B9+%D0%BC%D0%B5%D0%B4%D0%BF%D1%83%D0%BD%D0%BA%D1%82&amp;newwindow=1&amp;rlz=1C2ASUT_ruRU574RU574&amp;biw=1242&amp;bih=606&amp;tbm=isch&amp;imgil=HEnl2dDNZapN9M%3A%3Bu4W7zkdVkCzWMM%3Bhttp%253A%25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ru/search?q=%D1%88%D0%BA%D0%BE%D0%BB%D1%8C%D0%BD%D1%8B%D0%B9+%D0%BC%D0%B5%D0%B4%D0%BF%D1%83%D0%BD%D0%BA%D1%82&amp;newwindow=1&amp;rlz=1C2ASUT_ruRU574RU574&amp;biw=1242&amp;bih=606&amp;tbm=isch&amp;imgil=HEnl2dDNZapN9M%3A%3Bu4W7zkdVkCzWMM%3Bhttp%253A%25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27088" y="836613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 smtClean="0"/>
              <a:t>Государственное бюджетное специальное (коррекционное) образовательное учреждение школа-интернат </a:t>
            </a:r>
            <a:r>
              <a:rPr lang="en-US" dirty="0" smtClean="0"/>
              <a:t>I</a:t>
            </a:r>
            <a:r>
              <a:rPr lang="ru-RU" dirty="0" smtClean="0"/>
              <a:t>-</a:t>
            </a:r>
            <a:r>
              <a:rPr lang="en-US" dirty="0" smtClean="0"/>
              <a:t>II</a:t>
            </a:r>
            <a:r>
              <a:rPr lang="ru-RU" dirty="0" smtClean="0"/>
              <a:t> вида</a:t>
            </a:r>
            <a:endParaRPr lang="ru-RU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г. </a:t>
            </a:r>
            <a:r>
              <a:rPr lang="ru-RU" dirty="0" smtClean="0"/>
              <a:t>Тихорецка, Краснодарского края</a:t>
            </a:r>
            <a:endParaRPr lang="ru-RU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55650" y="2205038"/>
            <a:ext cx="7631113" cy="2952154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Школьный медпункт.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800" noProof="0" dirty="0" smtClean="0">
                <a:latin typeface="+mj-lt"/>
                <a:ea typeface="+mj-ea"/>
                <a:cs typeface="+mj-cs"/>
              </a:rPr>
              <a:t>Развитие слухового восприятия,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класс,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800" dirty="0" smtClean="0">
                <a:latin typeface="+mj-lt"/>
                <a:ea typeface="+mj-ea"/>
                <a:cs typeface="+mj-cs"/>
              </a:rPr>
              <a:t>программа специальных (коррекционных) образовательных учреждений </a:t>
            </a:r>
            <a:r>
              <a:rPr lang="en-US" sz="2800" dirty="0" smtClean="0"/>
              <a:t>II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вида.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411413" y="5516563"/>
            <a:ext cx="6400800" cy="7921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 </a:t>
            </a:r>
            <a:r>
              <a:rPr lang="ru-RU" noProof="0" dirty="0" err="1" smtClean="0"/>
              <a:t>Зенова</a:t>
            </a:r>
            <a:r>
              <a:rPr lang="ru-RU" noProof="0" dirty="0" smtClean="0"/>
              <a:t> Елена Константиновна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</a:t>
            </a:r>
            <a:r>
              <a:rPr lang="ru-RU" dirty="0" smtClean="0"/>
              <a:t>слуховой работы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ata_medicinskaya_malva_nesterilnaya_hlopkovaya_13093_4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736"/>
            <a:ext cx="2714612" cy="2286016"/>
          </a:xfrm>
          <a:prstGeom prst="rect">
            <a:avLst/>
          </a:prstGeom>
        </p:spPr>
      </p:pic>
      <p:pic>
        <p:nvPicPr>
          <p:cNvPr id="3" name="Рисунок 2" descr="скачанные файлы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412776"/>
            <a:ext cx="2714612" cy="2286016"/>
          </a:xfrm>
          <a:prstGeom prst="rect">
            <a:avLst/>
          </a:prstGeom>
        </p:spPr>
      </p:pic>
      <p:pic>
        <p:nvPicPr>
          <p:cNvPr id="4" name="Рисунок 3" descr="4.jpg">
            <a:hlinkClick r:id="rId2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1412776"/>
            <a:ext cx="2786082" cy="22145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214290"/>
            <a:ext cx="2174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э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?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00506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latin typeface="+mj-lt"/>
              </a:rPr>
              <a:t>Э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то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 err="1" smtClean="0">
                <a:latin typeface="+mj-lt"/>
              </a:rPr>
              <a:t>ва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та</a:t>
            </a:r>
            <a:r>
              <a:rPr lang="ru-RU" sz="4400" b="1" dirty="0" smtClean="0">
                <a:latin typeface="+mj-lt"/>
              </a:rPr>
              <a:t>.</a:t>
            </a:r>
            <a:endParaRPr lang="ru-RU" sz="4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4005064"/>
            <a:ext cx="2406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latin typeface="+mj-lt"/>
              </a:rPr>
              <a:t>Э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то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 smtClean="0">
                <a:latin typeface="+mj-lt"/>
              </a:rPr>
              <a:t>бинт.</a:t>
            </a:r>
            <a:endParaRPr lang="ru-RU" sz="4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400506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latin typeface="+mj-lt"/>
              </a:rPr>
              <a:t>Э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то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 err="1" smtClean="0">
                <a:latin typeface="+mj-lt"/>
              </a:rPr>
              <a:t>гра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дусник</a:t>
            </a:r>
            <a:r>
              <a:rPr lang="ru-RU" sz="4400" b="1" dirty="0" smtClean="0">
                <a:latin typeface="+mj-lt"/>
              </a:rPr>
              <a:t>.</a:t>
            </a:r>
            <a:endParaRPr lang="ru-RU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766275.jp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3573016"/>
            <a:ext cx="2376264" cy="2270635"/>
          </a:xfrm>
          <a:prstGeom prst="rect">
            <a:avLst/>
          </a:prstGeom>
        </p:spPr>
      </p:pic>
      <p:pic>
        <p:nvPicPr>
          <p:cNvPr id="3" name="Рисунок 2" descr="jod.jpg">
            <a:hlinkClick r:id="rId2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3573016"/>
            <a:ext cx="1512168" cy="2318675"/>
          </a:xfrm>
          <a:prstGeom prst="rect">
            <a:avLst/>
          </a:prstGeom>
        </p:spPr>
      </p:pic>
      <p:pic>
        <p:nvPicPr>
          <p:cNvPr id="4" name="Рисунок 3" descr="narodnye-sredstva-ot-gerpesa-na-gubah-2.jpg">
            <a:hlinkClick r:id="rId2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620688"/>
            <a:ext cx="2765343" cy="2286017"/>
          </a:xfrm>
          <a:prstGeom prst="rect">
            <a:avLst/>
          </a:prstGeom>
        </p:spPr>
      </p:pic>
      <p:pic>
        <p:nvPicPr>
          <p:cNvPr id="5" name="Рисунок 4" descr="getty_rm_photo_of_drops_of_medicine-300x203.jpg">
            <a:hlinkClick r:id="rId2"/>
          </p:cNvPr>
          <p:cNvPicPr>
            <a:picLocks noChangeAspect="1"/>
          </p:cNvPicPr>
          <p:nvPr/>
        </p:nvPicPr>
        <p:blipFill>
          <a:blip r:embed="rId6" cstate="print"/>
          <a:srcRect l="9751" t="9751" r="12237" b="4924"/>
          <a:stretch>
            <a:fillRect/>
          </a:stretch>
        </p:blipFill>
        <p:spPr>
          <a:xfrm>
            <a:off x="5436096" y="476672"/>
            <a:ext cx="2880320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71802" y="0"/>
            <a:ext cx="2174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то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э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то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?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780928"/>
            <a:ext cx="3166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latin typeface="+mj-lt"/>
              </a:rPr>
              <a:t>Э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000" b="1" dirty="0" err="1" smtClean="0">
                <a:latin typeface="+mj-lt"/>
              </a:rPr>
              <a:t>то</a:t>
            </a:r>
            <a:r>
              <a:rPr lang="ru-RU" sz="4000" b="1" dirty="0" smtClean="0">
                <a:latin typeface="+mj-lt"/>
              </a:rPr>
              <a:t> </a:t>
            </a:r>
            <a:r>
              <a:rPr lang="ru-RU" sz="4000" b="1" dirty="0" err="1" smtClean="0">
                <a:latin typeface="+mj-lt"/>
              </a:rPr>
              <a:t>табле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000" b="1" dirty="0" err="1" smtClean="0">
                <a:latin typeface="+mj-lt"/>
              </a:rPr>
              <a:t>тки</a:t>
            </a:r>
            <a:r>
              <a:rPr lang="ru-RU" sz="4000" b="1" dirty="0" smtClean="0">
                <a:latin typeface="+mj-lt"/>
              </a:rPr>
              <a:t>.</a:t>
            </a:r>
            <a:endParaRPr lang="ru-RU" sz="40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2708920"/>
            <a:ext cx="3160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+mj-lt"/>
              </a:rPr>
              <a:t>Э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000" b="1" dirty="0" err="1" smtClean="0">
                <a:latin typeface="+mj-lt"/>
              </a:rPr>
              <a:t>то</a:t>
            </a:r>
            <a:r>
              <a:rPr lang="ru-RU" sz="4000" b="1" dirty="0" smtClean="0">
                <a:latin typeface="+mj-lt"/>
              </a:rPr>
              <a:t> </a:t>
            </a:r>
            <a:r>
              <a:rPr lang="ru-RU" sz="4000" b="1" dirty="0" err="1" smtClean="0">
                <a:latin typeface="+mj-lt"/>
              </a:rPr>
              <a:t>ка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000" b="1" dirty="0" err="1" smtClean="0">
                <a:latin typeface="+mj-lt"/>
              </a:rPr>
              <a:t>пли</a:t>
            </a:r>
            <a:r>
              <a:rPr lang="ru-RU" sz="4000" b="1" dirty="0" smtClean="0">
                <a:latin typeface="+mj-lt"/>
              </a:rPr>
              <a:t>.</a:t>
            </a:r>
            <a:endParaRPr lang="ru-RU" sz="40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877272"/>
            <a:ext cx="2961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latin typeface="+mj-lt"/>
              </a:rPr>
              <a:t>Э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000" b="1" dirty="0" err="1" smtClean="0">
                <a:latin typeface="+mj-lt"/>
              </a:rPr>
              <a:t>то</a:t>
            </a:r>
            <a:r>
              <a:rPr lang="ru-RU" sz="4000" b="1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000" b="1" dirty="0" smtClean="0">
                <a:latin typeface="+mj-lt"/>
              </a:rPr>
              <a:t> </a:t>
            </a:r>
            <a:r>
              <a:rPr lang="ru-RU" sz="4000" b="1" dirty="0" smtClean="0">
                <a:latin typeface="+mj-lt"/>
              </a:rPr>
              <a:t>зелёнка.</a:t>
            </a:r>
            <a:endParaRPr lang="ru-RU" sz="40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5805264"/>
            <a:ext cx="2030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latin typeface="+mj-lt"/>
              </a:rPr>
              <a:t>Э</a:t>
            </a:r>
            <a:r>
              <a:rPr lang="ru-RU" sz="40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000" b="1" dirty="0" err="1" smtClean="0">
                <a:latin typeface="+mj-lt"/>
              </a:rPr>
              <a:t>то</a:t>
            </a:r>
            <a:r>
              <a:rPr lang="ru-RU" sz="40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000" b="1" dirty="0" smtClean="0">
                <a:latin typeface="+mj-lt"/>
              </a:rPr>
              <a:t> йод</a:t>
            </a:r>
            <a:r>
              <a:rPr lang="ru-RU" sz="4000" b="1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000" b="1" dirty="0" smtClean="0">
                <a:latin typeface="+mj-lt"/>
              </a:rPr>
              <a:t>.</a:t>
            </a:r>
            <a:endParaRPr lang="ru-RU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000108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-Ты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здо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(а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)?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2285992"/>
            <a:ext cx="4278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-Да. Я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здо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(а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).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3857628"/>
            <a:ext cx="57940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-Нет. Я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лен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льна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).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4714884"/>
            <a:ext cx="42546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У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меня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бо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ли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…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--7sbaacee7dbqy2aj6g7e.xn--p1ai/assets/images/30092011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5715000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483768" y="404664"/>
            <a:ext cx="4591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rgbClr val="002060"/>
                </a:solidFill>
              </a:rPr>
              <a:t>По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rgbClr val="002060"/>
                </a:solidFill>
              </a:rPr>
              <a:t>кажи</a:t>
            </a:r>
            <a:r>
              <a:rPr lang="ru-RU" sz="4400" b="1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rgbClr val="002060"/>
                </a:solidFill>
              </a:rPr>
              <a:t>, где врач.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4385095">
            <a:off x="1010334" y="3215354"/>
            <a:ext cx="862871" cy="2376264"/>
          </a:xfrm>
          <a:prstGeom prst="upArrow">
            <a:avLst/>
          </a:prstGeom>
          <a:ln>
            <a:solidFill>
              <a:srgbClr val="C00000"/>
            </a:solidFill>
          </a:ln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--7sbaacee7dbqy2aj6g7e.xn--p1ai/assets/images/30092011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5715000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31640" y="404664"/>
            <a:ext cx="7164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</a:rPr>
              <a:t>По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rgbClr val="002060"/>
                </a:solidFill>
              </a:rPr>
              <a:t>кажи</a:t>
            </a:r>
            <a:r>
              <a:rPr lang="ru-RU" sz="4400" b="1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rgbClr val="002060"/>
                </a:solidFill>
              </a:rPr>
              <a:t>, где </a:t>
            </a:r>
            <a:r>
              <a:rPr lang="ru-RU" sz="4400" b="1" dirty="0" err="1" smtClean="0">
                <a:solidFill>
                  <a:srgbClr val="002060"/>
                </a:solidFill>
              </a:rPr>
              <a:t>мед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rgbClr val="002060"/>
                </a:solidFill>
              </a:rPr>
              <a:t>сестра</a:t>
            </a:r>
            <a:r>
              <a:rPr lang="ru-RU" sz="4400" b="1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4385095" flipV="1">
            <a:off x="7102027" y="3650243"/>
            <a:ext cx="862871" cy="2165138"/>
          </a:xfrm>
          <a:prstGeom prst="upArrow">
            <a:avLst/>
          </a:prstGeom>
          <a:ln>
            <a:solidFill>
              <a:srgbClr val="C00000"/>
            </a:solidFill>
          </a:ln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--7sbaacee7dbqy2aj6g7e.xn--p1ai/assets/images/30092011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5715000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31640" y="404664"/>
            <a:ext cx="7164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</a:rPr>
              <a:t>По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rgbClr val="002060"/>
                </a:solidFill>
              </a:rPr>
              <a:t>кажи</a:t>
            </a:r>
            <a:r>
              <a:rPr lang="ru-RU" sz="4400" b="1" dirty="0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solidFill>
                  <a:srgbClr val="002060"/>
                </a:solidFill>
              </a:rPr>
              <a:t>, где </a:t>
            </a:r>
            <a:r>
              <a:rPr lang="ru-RU" sz="4400" b="1" dirty="0" err="1" smtClean="0">
                <a:solidFill>
                  <a:srgbClr val="002060"/>
                </a:solidFill>
              </a:rPr>
              <a:t>бо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rgbClr val="002060"/>
                </a:solidFill>
              </a:rPr>
              <a:t>льна</a:t>
            </a:r>
            <a:r>
              <a:rPr lang="ru-RU" sz="4400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rgbClr val="002060"/>
                </a:solidFill>
              </a:rPr>
              <a:t>я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4385095" flipV="1">
            <a:off x="4509738" y="1273980"/>
            <a:ext cx="862871" cy="2165138"/>
          </a:xfrm>
          <a:prstGeom prst="upArrow">
            <a:avLst/>
          </a:prstGeom>
          <a:ln>
            <a:solidFill>
              <a:srgbClr val="C00000"/>
            </a:solidFill>
          </a:ln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по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лни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же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ние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5517232"/>
            <a:ext cx="381642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У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400" b="1" dirty="0" err="1" smtClean="0"/>
              <a:t>Та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ни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/>
              <a:t>ли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т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517232"/>
            <a:ext cx="165618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но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/>
              <a:t>га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pic>
        <p:nvPicPr>
          <p:cNvPr id="3076" name="Picture 4" descr="http://kiberlekar.ru/wp-content/uploads/2014/10/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4762500" cy="34385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по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лни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же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ние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517232"/>
            <a:ext cx="40324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У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400" b="1" dirty="0" err="1" smtClean="0"/>
              <a:t>Ко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ли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бо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/>
              <a:t>ли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т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517232"/>
            <a:ext cx="165618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рука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pic>
        <p:nvPicPr>
          <p:cNvPr id="7" name="Picture 2" descr="http://ruback.ru/wp-content/uploads/2014/04/lechenie-loktevogo-sustava-v-germani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40768"/>
            <a:ext cx="4125804" cy="36937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До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по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лни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b="1" dirty="0" err="1" smtClean="0">
                <a:solidFill>
                  <a:srgbClr val="002060"/>
                </a:solidFill>
              </a:rPr>
              <a:t>же</a:t>
            </a:r>
            <a:r>
              <a:rPr lang="ru-RU" b="1" dirty="0" err="1" smtClean="0">
                <a:solidFill>
                  <a:srgbClr val="002060"/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b="1" dirty="0" err="1" smtClean="0">
                <a:solidFill>
                  <a:srgbClr val="002060"/>
                </a:solidFill>
              </a:rPr>
              <a:t>ние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517232"/>
            <a:ext cx="460851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У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400" b="1" dirty="0" err="1" smtClean="0"/>
              <a:t>Димы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бо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/>
              <a:t>ли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т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517232"/>
            <a:ext cx="2232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живо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/>
              <a:t>т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pic>
        <p:nvPicPr>
          <p:cNvPr id="1026" name="Picture 2" descr="http://fb.ru/misc/i/gallery/12699/16405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340768"/>
            <a:ext cx="4026024" cy="4026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607199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928670"/>
            <a:ext cx="5643602" cy="40505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142976" y="0"/>
            <a:ext cx="6597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тветь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на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во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про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сы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857760"/>
            <a:ext cx="5600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+mj-lt"/>
              </a:rPr>
              <a:t>     </a:t>
            </a:r>
            <a:r>
              <a:rPr lang="ru-RU" sz="4400" b="1" dirty="0" smtClean="0">
                <a:latin typeface="+mj-lt"/>
              </a:rPr>
              <a:t>Куда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latin typeface="+mj-lt"/>
              </a:rPr>
              <a:t> пришли</a:t>
            </a:r>
            <a:r>
              <a:rPr lang="ru-RU" sz="44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 err="1" smtClean="0">
                <a:latin typeface="+mj-lt"/>
              </a:rPr>
              <a:t>де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ти</a:t>
            </a:r>
            <a:r>
              <a:rPr lang="ru-RU" sz="4400" b="1" dirty="0" smtClean="0">
                <a:latin typeface="+mj-lt"/>
              </a:rPr>
              <a:t>?</a:t>
            </a:r>
            <a:endParaRPr lang="ru-RU" sz="4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715016"/>
            <a:ext cx="92160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00" b="1" dirty="0" err="1" smtClean="0">
                <a:latin typeface="+mj-lt"/>
              </a:rPr>
              <a:t>Де</a:t>
            </a:r>
            <a:r>
              <a:rPr lang="ru-RU" sz="42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200" b="1" dirty="0" err="1" smtClean="0">
                <a:latin typeface="+mj-lt"/>
              </a:rPr>
              <a:t>ти</a:t>
            </a:r>
            <a:r>
              <a:rPr lang="ru-RU" sz="4200" b="1" dirty="0" smtClean="0">
                <a:latin typeface="+mj-lt"/>
              </a:rPr>
              <a:t> пришли</a:t>
            </a:r>
            <a:r>
              <a:rPr lang="ru-RU" sz="4200" b="1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200" b="1" dirty="0" smtClean="0">
                <a:latin typeface="+mj-lt"/>
              </a:rPr>
              <a:t> </a:t>
            </a:r>
            <a:r>
              <a:rPr lang="ru-RU" sz="4200" b="1" dirty="0" err="1" smtClean="0">
                <a:latin typeface="+mj-lt"/>
              </a:rPr>
              <a:t>в</a:t>
            </a:r>
            <a:r>
              <a:rPr lang="ru-RU" sz="4200" b="1" dirty="0" err="1" smtClean="0">
                <a:latin typeface="Arial Unicode MS"/>
                <a:ea typeface="Arial Unicode MS"/>
                <a:cs typeface="Arial Unicode MS"/>
              </a:rPr>
              <a:t>̅‿</a:t>
            </a:r>
            <a:r>
              <a:rPr lang="ru-RU" sz="4200" b="1" dirty="0" err="1" smtClean="0">
                <a:latin typeface="+mj-lt"/>
              </a:rPr>
              <a:t>шко</a:t>
            </a:r>
            <a:r>
              <a:rPr lang="ru-RU" sz="42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200" b="1" dirty="0" err="1" smtClean="0">
                <a:latin typeface="+mj-lt"/>
              </a:rPr>
              <a:t>льный</a:t>
            </a:r>
            <a:r>
              <a:rPr lang="ru-RU" sz="4200" b="1" dirty="0" smtClean="0">
                <a:latin typeface="+mj-lt"/>
              </a:rPr>
              <a:t> </a:t>
            </a:r>
            <a:r>
              <a:rPr lang="ru-RU" sz="4200" b="1" dirty="0" err="1" smtClean="0">
                <a:latin typeface="+mj-lt"/>
              </a:rPr>
              <a:t>мед</a:t>
            </a:r>
            <a:r>
              <a:rPr lang="ru-RU" sz="4200" b="1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200" b="1" dirty="0" err="1" smtClean="0">
                <a:latin typeface="+mj-lt"/>
              </a:rPr>
              <a:t>пу</a:t>
            </a:r>
            <a:r>
              <a:rPr lang="ru-RU" sz="42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200" b="1" dirty="0" err="1" smtClean="0">
                <a:latin typeface="+mj-lt"/>
              </a:rPr>
              <a:t>нкт</a:t>
            </a:r>
            <a:r>
              <a:rPr lang="ru-RU" sz="4200" b="1" dirty="0" smtClean="0">
                <a:latin typeface="+mj-lt"/>
              </a:rPr>
              <a:t>.</a:t>
            </a:r>
            <a:endParaRPr lang="ru-RU" sz="4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erapevt_2.jp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t="8542" r="25468"/>
          <a:stretch>
            <a:fillRect/>
          </a:stretch>
        </p:blipFill>
        <p:spPr>
          <a:xfrm>
            <a:off x="2339752" y="980728"/>
            <a:ext cx="4093374" cy="47908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214546" y="500042"/>
            <a:ext cx="4336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Кто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ле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чит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дете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й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?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5715016"/>
            <a:ext cx="45752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+mj-lt"/>
              </a:rPr>
              <a:t>Врач </a:t>
            </a:r>
            <a:r>
              <a:rPr lang="ru-RU" sz="4400" b="1" dirty="0" err="1" smtClean="0">
                <a:latin typeface="+mj-lt"/>
              </a:rPr>
              <a:t>ле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чит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 err="1" smtClean="0">
                <a:latin typeface="+mj-lt"/>
              </a:rPr>
              <a:t>дете</a:t>
            </a:r>
            <a:r>
              <a:rPr lang="ru-RU" sz="4400" b="1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400" b="1" dirty="0" err="1" smtClean="0">
                <a:latin typeface="+mj-lt"/>
              </a:rPr>
              <a:t>й</a:t>
            </a:r>
            <a:r>
              <a:rPr lang="ru-RU" sz="4400" b="1" dirty="0" smtClean="0">
                <a:latin typeface="+mj-lt"/>
              </a:rPr>
              <a:t>.</a:t>
            </a:r>
            <a:endParaRPr lang="ru-RU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205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До̅по́лни предло̅же́ние.</vt:lpstr>
      <vt:lpstr>До̅по́лни предло̅же́ние.</vt:lpstr>
      <vt:lpstr>До̅по́лни предло̅же́ние.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23</cp:revision>
  <dcterms:created xsi:type="dcterms:W3CDTF">2015-07-21T13:20:20Z</dcterms:created>
  <dcterms:modified xsi:type="dcterms:W3CDTF">2015-08-16T11:11:47Z</dcterms:modified>
</cp:coreProperties>
</file>