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A87-44B6-4322-ADBE-4484DA59990A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89E-BB39-48BF-955E-D5139DBA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A87-44B6-4322-ADBE-4484DA59990A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89E-BB39-48BF-955E-D5139DBA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A87-44B6-4322-ADBE-4484DA59990A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89E-BB39-48BF-955E-D5139DBA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A87-44B6-4322-ADBE-4484DA59990A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89E-BB39-48BF-955E-D5139DBA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A87-44B6-4322-ADBE-4484DA59990A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89E-BB39-48BF-955E-D5139DBA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A87-44B6-4322-ADBE-4484DA59990A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89E-BB39-48BF-955E-D5139DBA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A87-44B6-4322-ADBE-4484DA59990A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89E-BB39-48BF-955E-D5139DBA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A87-44B6-4322-ADBE-4484DA59990A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89E-BB39-48BF-955E-D5139DBA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A87-44B6-4322-ADBE-4484DA59990A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89E-BB39-48BF-955E-D5139DBA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A87-44B6-4322-ADBE-4484DA59990A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89E-BB39-48BF-955E-D5139DBA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A87-44B6-4322-ADBE-4484DA59990A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C89E-BB39-48BF-955E-D5139DBA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3A87-44B6-4322-ADBE-4484DA59990A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C89E-BB39-48BF-955E-D5139DBA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yourorigami.info/wp-content/uploads/2013/03/tetradnii_list_origami_yourorigami_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278904"/>
            <a:ext cx="9972600" cy="81369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496944" cy="38884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ДЕКАДА </a:t>
            </a:r>
            <a:b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МАТЕМАТИКИ</a:t>
            </a:r>
            <a:b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(г.Нижневартовск, МБОУ СОШ №40, разработала В.М.Власова)</a:t>
            </a:r>
            <a:endParaRPr lang="ru-RU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6" name="Picture 4" descr="http://img.galya.ru/galya.ru/Pictures3/2/2010/12/04/t4_2251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995342" cy="2448272"/>
          </a:xfrm>
          <a:prstGeom prst="rect">
            <a:avLst/>
          </a:prstGeom>
          <a:noFill/>
        </p:spPr>
      </p:pic>
      <p:pic>
        <p:nvPicPr>
          <p:cNvPr id="13318" name="Picture 6" descr="http://im4-tub-ru.yandex.net/i?id=196516985-6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797152"/>
            <a:ext cx="1644774" cy="1644774"/>
          </a:xfrm>
          <a:prstGeom prst="rect">
            <a:avLst/>
          </a:prstGeom>
          <a:noFill/>
        </p:spPr>
      </p:pic>
      <p:pic>
        <p:nvPicPr>
          <p:cNvPr id="13320" name="Picture 8" descr="http://im3-tub-ru.yandex.net/i?id=645165199-2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59536"/>
            <a:ext cx="1584176" cy="1773331"/>
          </a:xfrm>
          <a:prstGeom prst="rect">
            <a:avLst/>
          </a:prstGeom>
          <a:noFill/>
        </p:spPr>
      </p:pic>
      <p:pic>
        <p:nvPicPr>
          <p:cNvPr id="13322" name="Picture 10" descr="http://im1-tub-ru.yandex.net/i?id=618307899-0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32656"/>
            <a:ext cx="2579326" cy="1944216"/>
          </a:xfrm>
          <a:prstGeom prst="rect">
            <a:avLst/>
          </a:prstGeom>
          <a:noFill/>
        </p:spPr>
      </p:pic>
      <p:pic>
        <p:nvPicPr>
          <p:cNvPr id="13324" name="Picture 12" descr="http://im4-tub-ru.yandex.net/i?id=590315660-23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838347"/>
            <a:ext cx="1872208" cy="1681624"/>
          </a:xfrm>
          <a:prstGeom prst="rect">
            <a:avLst/>
          </a:prstGeom>
          <a:noFill/>
        </p:spPr>
      </p:pic>
      <p:pic>
        <p:nvPicPr>
          <p:cNvPr id="13326" name="Picture 14" descr="http://www.intelkot.ru/upload/125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0"/>
            <a:ext cx="2592288" cy="2132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0" name="Picture 16" descr="http://yourorigami.info/wp-content/uploads/2013/03/tetradnii_list_origami_yourorigami_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61257"/>
            <a:ext cx="9252520" cy="7402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КЛАССНЫЕ ЧАСЫ ИЗ ИСТОРИИ МАТЕМАТИКИ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www.edu.cap.ru/home/8832/%D0%BC%D0%B0%D1%82%D0%B5%D0%B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060848"/>
            <a:ext cx="3266728" cy="24554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6390" name="Picture 6" descr="http://www.fashiontime.ru/upload/iblock/13b/5249_5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2414042" cy="241404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6392" name="Picture 8" descr="http://img3.proshkolu.ru/content/media/pic/std/3000000/2447000/2446480-9542245d901f1d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5494">
            <a:off x="6429710" y="4394781"/>
            <a:ext cx="2771800" cy="21446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6394" name="Picture 10" descr="http://images4.wikia.nocookie.net/__cb20100530142257/science/ru/images/0/0f/02-1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980728"/>
            <a:ext cx="2371492" cy="231879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6396" name="Picture 12" descr="http://bridgetv.ru/upload/load/10584747524d79e5bde8afe6.011762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815154"/>
            <a:ext cx="2491036" cy="186827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6398" name="Picture 14" descr="http://friends.kz/uploads/posts/2009-04/1240155162_003_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93827">
            <a:off x="136904" y="4271856"/>
            <a:ext cx="2808312" cy="20734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http://yourorigami.info/wp-content/uploads/2013/03/tetradnii_list_origami_yourorigami_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9230"/>
            <a:ext cx="9396536" cy="7517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4401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АППЛИКАЦИЯ ИЗ ГЕОМЕТРИЧЕСКИХ ФИГУР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8" name="Picture 4" descr="http://xn--1-ztba.xn--p1ai/uploads/posts/2013-06/1370503740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48880"/>
            <a:ext cx="3870598" cy="257570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1270" name="Picture 6" descr="http://stranamasterov.ru/img/i/IMG_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2571714" cy="18002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1272" name="Picture 8" descr="http://stranamasterov.ru/img/i/img_0145y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797152"/>
            <a:ext cx="2572103" cy="18449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1274" name="Picture 10" descr="http://imgal.ru/usrfile/img/applikatsiya-iz-figu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92003">
            <a:off x="382517" y="1099357"/>
            <a:ext cx="2736304" cy="198199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1276" name="Picture 12" descr="http://kukumbaclub.ru/UserFiles/Image/Master_class/bab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86836">
            <a:off x="6342276" y="1077420"/>
            <a:ext cx="2627784" cy="20162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8" name="Picture 18" descr="http://yourorigami.info/wp-content/uploads/2013/03/tetradnii_list_origami_yourorigami_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88769"/>
            <a:ext cx="9144000" cy="7315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РЕБУСЫ, ГОЛОВОЛОМКИ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lineapp.ru/media/k2/items/cache/665e3353c5a0a1298b58f0408e39e99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301208"/>
            <a:ext cx="2635052" cy="1358934"/>
          </a:xfrm>
          <a:prstGeom prst="rect">
            <a:avLst/>
          </a:prstGeom>
          <a:noFill/>
        </p:spPr>
      </p:pic>
      <p:pic>
        <p:nvPicPr>
          <p:cNvPr id="10244" name="Picture 4" descr="http://www.muza.name/files/1e95f717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84984"/>
            <a:ext cx="2339752" cy="1787717"/>
          </a:xfrm>
          <a:prstGeom prst="rect">
            <a:avLst/>
          </a:prstGeom>
          <a:noFill/>
        </p:spPr>
      </p:pic>
      <p:pic>
        <p:nvPicPr>
          <p:cNvPr id="10246" name="Picture 6" descr="http://allforchildren.ru/rebus/rebus10/10-02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645024"/>
            <a:ext cx="3136032" cy="1240275"/>
          </a:xfrm>
          <a:prstGeom prst="rect">
            <a:avLst/>
          </a:prstGeom>
          <a:noFill/>
        </p:spPr>
      </p:pic>
      <p:pic>
        <p:nvPicPr>
          <p:cNvPr id="10248" name="Picture 8" descr="http://www.inteltoys.ru/files/articles/2012/10/462/462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57192"/>
            <a:ext cx="3070820" cy="15737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0250" name="Picture 10" descr="http://im0-tub-ru.yandex.net/i?id=324804730-2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284984"/>
            <a:ext cx="2232248" cy="1674186"/>
          </a:xfrm>
          <a:prstGeom prst="rect">
            <a:avLst/>
          </a:prstGeom>
          <a:noFill/>
        </p:spPr>
      </p:pic>
      <p:pic>
        <p:nvPicPr>
          <p:cNvPr id="10252" name="Picture 12" descr="http://emetod.ru/pars_docs/refs/1122/1121690/1121690_html_12d7f425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5157192"/>
            <a:ext cx="2631182" cy="149847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pic>
        <p:nvPicPr>
          <p:cNvPr id="10254" name="Picture 14" descr="http://www.igraza.ru/images/stories/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1268760"/>
            <a:ext cx="4718745" cy="18546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0256" name="Picture 16" descr="http://yourorigami.info/wp-content/uploads/2013/03/tetradnii_list_origami_yourorigami_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7605464"/>
            <a:ext cx="8591600" cy="6873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4" name="Picture 16" descr="http://yourorigami.info/wp-content/uploads/2013/03/tetradnii_list_origami_yourorigami_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75"/>
            <a:ext cx="9144093" cy="7315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ОЛИМПИАДЫ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edu.cap.ru/home/4619/foto/sm_fu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1584">
            <a:off x="6369676" y="159176"/>
            <a:ext cx="2185138" cy="197620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7412" name="Picture 4" descr="http://im6-tub-ru.yandex.net/i?id=423398213-1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1496">
            <a:off x="4716016" y="2276872"/>
            <a:ext cx="2808312" cy="212576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7414" name="Picture 6" descr="http://www.novosel.ru/i/1275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509120"/>
            <a:ext cx="2855640" cy="204802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7416" name="Picture 8" descr="http://www.wiki.vladimir.i-edu.ru/images/2/20/%D0%9A%D0%B5%D0%BD%D0%B3%D0%B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81679">
            <a:off x="1016595" y="117002"/>
            <a:ext cx="1685206" cy="168520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7418" name="Picture 10" descr="http://osvita.pl.km.ua/~zzosh1/content/0910/images/k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581128"/>
            <a:ext cx="2664296" cy="20025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7420" name="Picture 12" descr="http://kharkov-online.com/files/images/objava/38704/161189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99929">
            <a:off x="1328944" y="2186134"/>
            <a:ext cx="2880320" cy="21602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7422" name="Picture 14" descr="http://urklass.ucoz.ru/graffiti/0/1/5/281319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15636" y="4509120"/>
            <a:ext cx="1930779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 descr="http://yourorigami.info/wp-content/uploads/2013/03/tetradnii_list_origami_yourorigami_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5971"/>
            <a:ext cx="9742462" cy="77939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КОНКУРС-СМОТР   ТЕТРАДЕЙ   ПО МАТЕМАТИКЕ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baby-best.ru/uploads/_ld/104/38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240360" cy="199484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8436" name="Picture 4" descr="http://vyshechka.ru/assets/templates/vyshechka/images/Obrazcy_reshenii/kratkoe_rukop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556792"/>
            <a:ext cx="3032051" cy="21602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8438" name="Picture 6" descr="http://open.az/uploads/posts/2010-02/1265805693_ktrish-notebook-5-che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1466">
            <a:off x="6819770" y="4191179"/>
            <a:ext cx="2508532" cy="193515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8440" name="Picture 8" descr="http://poznaumir.su/13794-13558-thickbox/umk-rabochaya-tetrad-po-matematike-1-klass-moro--1-2-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2042592" cy="20425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8442" name="Picture 10" descr="http://skupiknigi.ru/multimedia/books_covers/10032058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293096"/>
            <a:ext cx="1511599" cy="22090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8444" name="Picture 12" descr="http://www.zankov.ru/images/photos/6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501008"/>
            <a:ext cx="1569354" cy="22345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8446" name="Picture 14" descr="http://www.uchmag.ru/upload/catalog/posob/8/0/8048_cover_image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4365104"/>
            <a:ext cx="1583796" cy="205817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ДЕКАДА  МАТЕМАТИКИ (г.Нижневартовск, МБОУ СОШ №40, разработала В.М.Власова)</vt:lpstr>
      <vt:lpstr>КЛАССНЫЕ ЧАСЫ ИЗ ИСТОРИИ МАТЕМАТИКИ</vt:lpstr>
      <vt:lpstr>АППЛИКАЦИЯ ИЗ ГЕОМЕТРИЧЕСКИХ ФИГУР</vt:lpstr>
      <vt:lpstr>РЕБУСЫ, ГОЛОВОЛОМКИ</vt:lpstr>
      <vt:lpstr>ОЛИМПИАДЫ</vt:lpstr>
      <vt:lpstr>КОНКУРС-СМОТР   ТЕТРАДЕЙ   ПО МАТЕМАТИКЕ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ДЕКАДА  МАТЕМАТИКИ</dc:title>
  <dc:creator>Мамочка</dc:creator>
  <cp:lastModifiedBy>Мамочка</cp:lastModifiedBy>
  <cp:revision>11</cp:revision>
  <dcterms:created xsi:type="dcterms:W3CDTF">2014-03-08T11:17:22Z</dcterms:created>
  <dcterms:modified xsi:type="dcterms:W3CDTF">2015-08-09T13:01:18Z</dcterms:modified>
</cp:coreProperties>
</file>