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6400800" cy="2952328"/>
          </a:xfrm>
        </p:spPr>
        <p:txBody>
          <a:bodyPr>
            <a:normAutofit/>
          </a:bodyPr>
          <a:lstStyle/>
          <a:p>
            <a:pPr algn="just"/>
            <a:r>
              <a:rPr lang="ru-RU" sz="4800" b="1" dirty="0" smtClean="0">
                <a:solidFill>
                  <a:srgbClr val="002060"/>
                </a:solidFill>
              </a:rPr>
              <a:t>Яблок -3 кг</a:t>
            </a:r>
          </a:p>
          <a:p>
            <a:pPr algn="just"/>
            <a:r>
              <a:rPr lang="ru-RU" sz="4800" b="1" dirty="0" smtClean="0">
                <a:solidFill>
                  <a:srgbClr val="002060"/>
                </a:solidFill>
              </a:rPr>
              <a:t>Груш – 2 кг</a:t>
            </a:r>
          </a:p>
          <a:p>
            <a:pPr algn="just"/>
            <a:r>
              <a:rPr lang="ru-RU" sz="4800" b="1" dirty="0" smtClean="0">
                <a:solidFill>
                  <a:srgbClr val="002060"/>
                </a:solidFill>
              </a:rPr>
              <a:t>Моркови- 1 кг</a:t>
            </a:r>
            <a:endParaRPr lang="ru-RU" sz="48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D:\картинки на уроки\картинки\images989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433888"/>
            <a:ext cx="2276475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18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6000" b="1" dirty="0" smtClean="0">
                <a:solidFill>
                  <a:srgbClr val="002060"/>
                </a:solidFill>
              </a:rPr>
              <a:t>а+</a:t>
            </a:r>
            <a:r>
              <a:rPr lang="en-US" sz="6000" b="1" dirty="0" err="1" smtClean="0">
                <a:solidFill>
                  <a:srgbClr val="002060"/>
                </a:solidFill>
              </a:rPr>
              <a:t>b+c+d</a:t>
            </a:r>
            <a:endParaRPr lang="en-US" sz="6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6000" b="1" dirty="0" err="1" smtClean="0">
                <a:solidFill>
                  <a:srgbClr val="002060"/>
                </a:solidFill>
              </a:rPr>
              <a:t>a+b</a:t>
            </a:r>
            <a:r>
              <a:rPr lang="en-US" sz="6000" b="1" dirty="0" smtClean="0">
                <a:solidFill>
                  <a:srgbClr val="002060"/>
                </a:solidFill>
              </a:rPr>
              <a:t>+(</a:t>
            </a:r>
            <a:r>
              <a:rPr lang="en-US" sz="6000" b="1" dirty="0" err="1" smtClean="0">
                <a:solidFill>
                  <a:srgbClr val="002060"/>
                </a:solidFill>
              </a:rPr>
              <a:t>c+d</a:t>
            </a:r>
            <a:r>
              <a:rPr lang="en-US" sz="6000" b="1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6000" b="1" dirty="0" smtClean="0">
                <a:solidFill>
                  <a:srgbClr val="002060"/>
                </a:solidFill>
              </a:rPr>
              <a:t>(</a:t>
            </a:r>
            <a:r>
              <a:rPr lang="en-US" sz="6000" b="1" dirty="0" err="1" smtClean="0">
                <a:solidFill>
                  <a:srgbClr val="002060"/>
                </a:solidFill>
              </a:rPr>
              <a:t>y+x</a:t>
            </a:r>
            <a:r>
              <a:rPr lang="en-US" sz="6000" b="1" dirty="0" smtClean="0">
                <a:solidFill>
                  <a:srgbClr val="002060"/>
                </a:solidFill>
              </a:rPr>
              <a:t>)-(c-d)</a:t>
            </a:r>
          </a:p>
          <a:p>
            <a:pPr marL="0" indent="0">
              <a:buNone/>
            </a:pPr>
            <a:r>
              <a:rPr lang="en-US" sz="6000" b="1" dirty="0" smtClean="0">
                <a:solidFill>
                  <a:srgbClr val="002060"/>
                </a:solidFill>
              </a:rPr>
              <a:t>y+(</a:t>
            </a:r>
            <a:r>
              <a:rPr lang="en-US" sz="6000" b="1" dirty="0" err="1" smtClean="0">
                <a:solidFill>
                  <a:srgbClr val="002060"/>
                </a:solidFill>
              </a:rPr>
              <a:t>x-c</a:t>
            </a:r>
            <a:r>
              <a:rPr lang="en-US" sz="6000" b="1" dirty="0" smtClean="0">
                <a:solidFill>
                  <a:srgbClr val="002060"/>
                </a:solidFill>
              </a:rPr>
              <a:t>)-d</a:t>
            </a:r>
            <a:endParaRPr lang="ru-RU" sz="60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D:\картинки на уроки\книг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140968"/>
            <a:ext cx="2785033" cy="335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56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Полина Ивановна</dc:creator>
  <cp:lastModifiedBy>Полина Ивановна</cp:lastModifiedBy>
  <cp:revision>1</cp:revision>
  <dcterms:created xsi:type="dcterms:W3CDTF">2012-10-02T13:30:52Z</dcterms:created>
  <dcterms:modified xsi:type="dcterms:W3CDTF">2012-10-02T13:39:05Z</dcterms:modified>
</cp:coreProperties>
</file>