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51" d="100"/>
          <a:sy n="51" d="100"/>
        </p:scale>
        <p:origin x="-9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BA91560B-A08F-4C6B-9F80-CF02BB73D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12BF5-1394-4F65-A657-292832B14F43}" type="slidenum">
              <a:rPr lang="ru-RU"/>
              <a:pPr/>
              <a:t>1</a:t>
            </a:fld>
            <a:endParaRPr lang="ru-RU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3645024"/>
            <a:ext cx="4176464" cy="960512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sz="2800" b="1" i="1" dirty="0" smtClean="0"/>
              <a:t>Подготовила учитель начальных классов НОУ СОШ «Искорка» </a:t>
            </a:r>
          </a:p>
          <a:p>
            <a:pPr eaLnBrk="1" hangingPunct="1"/>
            <a:r>
              <a:rPr lang="ru-RU" sz="2800" b="1" i="1" dirty="0" smtClean="0"/>
              <a:t>г. Белгорода </a:t>
            </a:r>
          </a:p>
          <a:p>
            <a:pPr eaLnBrk="1" hangingPunct="1"/>
            <a:r>
              <a:rPr lang="ru-RU" sz="2800" b="1" i="1" dirty="0" smtClean="0"/>
              <a:t>Чернышева Е.А.</a:t>
            </a:r>
            <a:endParaRPr lang="ru-RU" sz="2800" b="1" i="1" dirty="0" smtClean="0"/>
          </a:p>
        </p:txBody>
      </p:sp>
      <p:pic>
        <p:nvPicPr>
          <p:cNvPr id="3076" name="Picture 4" descr="C:\Users\Новицкие\Downloads\ANIMASHKI_01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600400" cy="58326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260648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Урок математики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4 класс.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</a:rPr>
              <a:t>Новогоднее 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путешествие.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Тема </a:t>
            </a:r>
            <a:r>
              <a:rPr lang="ru-RU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: Закрепление решения задач на движение.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1). 22 + 28 = 50 (км/ч)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2). 50 • 2 = 100 ( км)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3). 142 – 100 = 42 (км)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канун Нового года из двух городов, расстояние между которыми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_142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км, одновременно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навстречу друг </a:t>
            </a:r>
            <a:r>
              <a:rPr lang="ru-RU" sz="2400" b="1" u="sng" dirty="0" err="1">
                <a:solidFill>
                  <a:schemeClr val="accent6">
                    <a:lumMod val="50000"/>
                  </a:schemeClr>
                </a:solidFill>
              </a:rPr>
              <a:t>другу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_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вышли Дед Мороз и Снегурочка. Скорость Деда Мороза 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22 м/ч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    а Снегурочки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28 км/ч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Какое расстояние будет между ними через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часа?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). 75 + 74 = 149 (км/ч)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2). 149 • 25 = 745 (км)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3). 900 – 745 = 155 (км)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Дед Мороз и Санта Клаус решили встретиться под Новый год и выехали из двух стран, расстояние между которыми 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900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км, одновременно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навстречу друг другу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Скорость Деда Мороза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75 км/ч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а Санта Клауса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74 км/ч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Какое расстояние будет между ними через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25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часов?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752528" cy="668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980728"/>
            <a:ext cx="3528392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HeroicExtreme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Новым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Годом!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овицкие\Downloads\bestgif.narod.ru_10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-4360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Arial" pitchFamily="34" charset="0"/>
                <a:ea typeface="Times New Roman" pitchFamily="18" charset="0"/>
              </a:rPr>
              <a:t>Минувший год уходит,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Arial" pitchFamily="34" charset="0"/>
                <a:ea typeface="Times New Roman" pitchFamily="18" charset="0"/>
              </a:rPr>
              <a:t>И время торопливое не ждет.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Arial" pitchFamily="34" charset="0"/>
                <a:ea typeface="Times New Roman" pitchFamily="18" charset="0"/>
              </a:rPr>
              <a:t>Листок последний сорван календарный,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Arial" pitchFamily="34" charset="0"/>
                <a:ea typeface="Times New Roman" pitchFamily="18" charset="0"/>
              </a:rPr>
              <a:t>Навстречу нам шагает …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Arial" pitchFamily="34" charset="0"/>
                <a:ea typeface="Times New Roman" pitchFamily="18" charset="0"/>
              </a:rPr>
              <a:t>Новый год!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332656"/>
            <a:ext cx="5499100" cy="6121400"/>
          </a:xfrm>
          <a:noFill/>
          <a:ln/>
        </p:spPr>
      </p:pic>
      <p:pic>
        <p:nvPicPr>
          <p:cNvPr id="22530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052736"/>
            <a:ext cx="1946626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692696"/>
            <a:ext cx="9036050" cy="52641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49463" y="260350"/>
            <a:ext cx="5759450" cy="64087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0"/>
            <a:ext cx="5861050" cy="65246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77158" cy="642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1188" y="188913"/>
            <a:ext cx="5991225" cy="66690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149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07757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10077575</Template>
  <TotalTime>33</TotalTime>
  <Words>214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10077575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Новицкие</dc:creator>
  <cp:lastModifiedBy>Новицкие</cp:lastModifiedBy>
  <cp:revision>4</cp:revision>
  <dcterms:created xsi:type="dcterms:W3CDTF">2010-10-27T17:36:53Z</dcterms:created>
  <dcterms:modified xsi:type="dcterms:W3CDTF">2010-10-27T18:10:43Z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TC100775751049</vt:lpwstr>
  </property>
</Properties>
</file>