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8" r:id="rId5"/>
    <p:sldId id="260" r:id="rId6"/>
    <p:sldId id="259" r:id="rId7"/>
    <p:sldId id="261" r:id="rId8"/>
    <p:sldId id="262" r:id="rId9"/>
    <p:sldId id="263" r:id="rId10"/>
    <p:sldId id="266" r:id="rId11"/>
    <p:sldId id="25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CC"/>
    <a:srgbClr val="FFFFFF"/>
    <a:srgbClr val="FFFFCC"/>
    <a:srgbClr val="CCFF99"/>
    <a:srgbClr val="00FFCC"/>
    <a:srgbClr val="FFFF99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6E58-AD6B-4D8E-A113-F3713F67F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84F8F-D4A8-4F54-91B1-B44B3B3CE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746E0-CE24-444A-A5CC-75A1EABD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F35C-7FEC-49BE-AC32-2AA182C9B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1944-89B4-4434-9CF3-B34003FEB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530C-FEC2-4829-AC89-321515E10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E4F0-E0E6-4912-91D1-F28CA7DBE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87CC-4797-4037-8B6F-B265DF92B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C9C74-C8E6-4753-801C-55CF46D37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5B83-90CD-4D1A-9FF8-0BB960A09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C7DB-9D43-4AA2-BFC4-F9A853678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05AD10-4A0D-42BB-ABC2-B2AD168D3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28662" y="785794"/>
            <a:ext cx="80010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</a:rPr>
              <a:t>Окружающий мир</a:t>
            </a:r>
          </a:p>
          <a:p>
            <a:pPr algn="ctr"/>
            <a:endParaRPr lang="ru-RU" sz="24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4 класс</a:t>
            </a:r>
            <a:endParaRPr lang="ru-RU" sz="2400" b="1" dirty="0" smtClean="0">
              <a:solidFill>
                <a:srgbClr val="660033"/>
              </a:solidFill>
            </a:endParaRPr>
          </a:p>
          <a:p>
            <a:pPr algn="ctr"/>
            <a:endParaRPr lang="ru-RU" sz="2400" b="1" i="1" dirty="0" smtClean="0">
              <a:solidFill>
                <a:srgbClr val="660033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660033"/>
                </a:solidFill>
              </a:rPr>
              <a:t>Страницы истории 1920 </a:t>
            </a:r>
            <a:r>
              <a:rPr lang="ru-RU" sz="2800" b="1" i="1" dirty="0">
                <a:solidFill>
                  <a:srgbClr val="660033"/>
                </a:solidFill>
              </a:rPr>
              <a:t>– </a:t>
            </a:r>
            <a:r>
              <a:rPr lang="ru-RU" sz="2800" b="1" i="1" dirty="0" smtClean="0">
                <a:solidFill>
                  <a:srgbClr val="660033"/>
                </a:solidFill>
              </a:rPr>
              <a:t>1930 </a:t>
            </a:r>
            <a:r>
              <a:rPr lang="ru-RU" sz="2800" b="1" i="1" dirty="0">
                <a:solidFill>
                  <a:srgbClr val="660033"/>
                </a:solidFill>
              </a:rPr>
              <a:t>–</a:t>
            </a:r>
            <a:r>
              <a:rPr lang="ru-RU" sz="2800" b="1" i="1" dirty="0" err="1">
                <a:solidFill>
                  <a:srgbClr val="660033"/>
                </a:solidFill>
              </a:rPr>
              <a:t>х</a:t>
            </a:r>
            <a:r>
              <a:rPr lang="ru-RU" sz="2800" b="1" i="1" dirty="0">
                <a:solidFill>
                  <a:srgbClr val="660033"/>
                </a:solidFill>
              </a:rPr>
              <a:t> годов </a:t>
            </a:r>
          </a:p>
          <a:p>
            <a:pPr algn="ctr"/>
            <a:r>
              <a:rPr lang="ru-RU" sz="2800" b="1" i="1" dirty="0" smtClean="0">
                <a:solidFill>
                  <a:srgbClr val="660033"/>
                </a:solidFill>
              </a:rPr>
              <a:t>20 века</a:t>
            </a:r>
          </a:p>
          <a:p>
            <a:pPr algn="ctr"/>
            <a:endParaRPr lang="ru-RU" sz="2400" b="1" i="1" dirty="0" smtClean="0">
              <a:solidFill>
                <a:srgbClr val="660033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660033"/>
                </a:solidFill>
              </a:rPr>
              <a:t>Презентацию подготовила учитель начальных классов ГБОУ лицея № 488 Выборгского района Санкт – Петербурга</a:t>
            </a:r>
          </a:p>
          <a:p>
            <a:pPr algn="ctr"/>
            <a:endParaRPr lang="ru-RU" sz="2400" i="1" dirty="0" smtClean="0">
              <a:solidFill>
                <a:srgbClr val="660033"/>
              </a:solidFill>
            </a:endParaRPr>
          </a:p>
          <a:p>
            <a:pPr algn="ctr"/>
            <a:r>
              <a:rPr lang="ru-RU" sz="2400" b="1" i="1" dirty="0" err="1" smtClean="0">
                <a:solidFill>
                  <a:srgbClr val="660033"/>
                </a:solidFill>
              </a:rPr>
              <a:t>Чепик</a:t>
            </a:r>
            <a:r>
              <a:rPr lang="ru-RU" sz="2400" b="1" i="1" dirty="0" smtClean="0">
                <a:solidFill>
                  <a:srgbClr val="660033"/>
                </a:solidFill>
              </a:rPr>
              <a:t> Елена Геннадьевна</a:t>
            </a:r>
            <a:endParaRPr lang="ru-RU" sz="24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1281019202_samolet-p-5"/>
          <p:cNvPicPr>
            <a:picLocks noChangeAspect="1" noChangeArrowheads="1"/>
          </p:cNvPicPr>
          <p:nvPr/>
        </p:nvPicPr>
        <p:blipFill>
          <a:blip r:embed="rId2" cstate="screen">
            <a:lum bright="-10000" contrast="-10000"/>
          </a:blip>
          <a:srcRect/>
          <a:stretch>
            <a:fillRect/>
          </a:stretch>
        </p:blipFill>
        <p:spPr bwMode="auto">
          <a:xfrm>
            <a:off x="470190" y="548680"/>
            <a:ext cx="3840818" cy="2592288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2294" name="Picture 6" descr="chkalov_14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5004048" y="588634"/>
            <a:ext cx="3600400" cy="2624342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5200650" y="5608638"/>
            <a:ext cx="361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004048" y="3933056"/>
            <a:ext cx="3600400" cy="2145268"/>
          </a:xfrm>
          <a:prstGeom prst="roundRect">
            <a:avLst/>
          </a:prstGeom>
          <a:gradFill rotWithShape="1">
            <a:gsLst>
              <a:gs pos="0">
                <a:srgbClr val="CCFF99"/>
              </a:gs>
              <a:gs pos="50000">
                <a:srgbClr val="FFFF99">
                  <a:alpha val="57001"/>
                </a:srgbClr>
              </a:gs>
              <a:gs pos="100000">
                <a:srgbClr val="CC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Страна выпускала собственные самолеты, автомобили, тракторы.</a:t>
            </a:r>
          </a:p>
        </p:txBody>
      </p:sp>
      <p:pic>
        <p:nvPicPr>
          <p:cNvPr id="12299" name="Picture 11" descr="zil-mm3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683568" y="3717032"/>
            <a:ext cx="3788720" cy="2664297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>
            <a:spLocks noChangeArrowheads="1"/>
          </p:cNvSpPr>
          <p:nvPr/>
        </p:nvSpPr>
        <p:spPr bwMode="auto">
          <a:xfrm>
            <a:off x="1042988" y="333375"/>
            <a:ext cx="7077075" cy="919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CC"/>
              </a:gs>
              <a:gs pos="100000">
                <a:srgbClr val="CC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Новое государство – Союз Советских Социалистических Республик</a:t>
            </a:r>
          </a:p>
        </p:txBody>
      </p:sp>
      <p:pic>
        <p:nvPicPr>
          <p:cNvPr id="3077" name="Picture 5" descr="окр мир1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611188" y="1484313"/>
            <a:ext cx="4092575" cy="4973637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078" name="Picture 6" descr="окр мир 2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5004048" y="1916832"/>
            <a:ext cx="3686175" cy="381000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фабр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468313" y="1052513"/>
            <a:ext cx="2305050" cy="3240087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1269" name="Picture 5" descr="бакал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6444208" y="1125538"/>
            <a:ext cx="2520405" cy="3240087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1270" name="Picture 6" descr="плуг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>
            <a:off x="2915816" y="1628800"/>
            <a:ext cx="3384550" cy="3024188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592138" y="280988"/>
            <a:ext cx="8083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Страна была в полной разрухе</a:t>
            </a:r>
            <a:r>
              <a:rPr lang="ru-RU" b="1"/>
              <a:t>.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87313" y="5032375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Text Box 9"/>
          <p:cNvSpPr>
            <a:spLocks noChangeArrowheads="1"/>
          </p:cNvSpPr>
          <p:nvPr/>
        </p:nvSpPr>
        <p:spPr bwMode="auto">
          <a:xfrm>
            <a:off x="250825" y="4508500"/>
            <a:ext cx="3025775" cy="920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CC"/>
              </a:gs>
              <a:gs pos="100000">
                <a:srgbClr val="CCFF99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Не работали заводы и фабрики.</a:t>
            </a:r>
          </a:p>
        </p:txBody>
      </p:sp>
      <p:sp>
        <p:nvSpPr>
          <p:cNvPr id="3080" name="Text Box 10"/>
          <p:cNvSpPr>
            <a:spLocks noChangeArrowheads="1"/>
          </p:cNvSpPr>
          <p:nvPr/>
        </p:nvSpPr>
        <p:spPr bwMode="auto">
          <a:xfrm>
            <a:off x="2843213" y="5732463"/>
            <a:ext cx="3600450" cy="920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CC"/>
              </a:gs>
              <a:gs pos="100000">
                <a:srgbClr val="CCFF99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Крестьяне оказались без рабочего скота.</a:t>
            </a:r>
          </a:p>
        </p:txBody>
      </p:sp>
      <p:sp>
        <p:nvSpPr>
          <p:cNvPr id="3081" name="Text Box 11"/>
          <p:cNvSpPr>
            <a:spLocks noChangeArrowheads="1"/>
          </p:cNvSpPr>
          <p:nvPr/>
        </p:nvSpPr>
        <p:spPr bwMode="auto">
          <a:xfrm>
            <a:off x="6227763" y="4508500"/>
            <a:ext cx="2808287" cy="920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CC"/>
              </a:gs>
              <a:gs pos="100000">
                <a:srgbClr val="CCFF99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Дети стали беспризорными.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карта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179388" y="276225"/>
            <a:ext cx="8785225" cy="61055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_1_~1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611188" y="333375"/>
            <a:ext cx="4321175" cy="3024188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4101" name="Picture 5" descr="1642-src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5292725" y="3717032"/>
            <a:ext cx="3671888" cy="2664718"/>
          </a:xfrm>
          <a:prstGeom prst="round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102" name="Picture 6" descr="bogdanov-voskr-cht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539552" y="3644900"/>
            <a:ext cx="4464248" cy="280670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125" name="Text Box 7"/>
          <p:cNvSpPr>
            <a:spLocks noChangeArrowheads="1"/>
          </p:cNvSpPr>
          <p:nvPr/>
        </p:nvSpPr>
        <p:spPr bwMode="auto">
          <a:xfrm>
            <a:off x="5076825" y="404813"/>
            <a:ext cx="3887788" cy="296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CC"/>
              </a:gs>
              <a:gs pos="100000">
                <a:srgbClr val="CCFF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 Советской стране началась борьба с неграмотностью. Над школьными тетрадками склонились взрослые. </a:t>
            </a:r>
            <a:r>
              <a:rPr lang="ru-RU" sz="2400" b="1" u="sng"/>
              <a:t>Образование стало доступно всем</a:t>
            </a:r>
            <a:r>
              <a:rPr lang="ru-RU" sz="2400" u="sng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g_5_26_2_1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539750" y="260350"/>
            <a:ext cx="4537075" cy="3240088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6149" name="Picture 5" descr="взрыв храма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5435600" y="260350"/>
            <a:ext cx="3455988" cy="4608513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6150" name="Picture 6" descr="работ по вост нач в 1994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539552" y="3573016"/>
            <a:ext cx="4551363" cy="3025775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292725" y="5084763"/>
            <a:ext cx="3692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Работы по восстановления храма Христа Спасителя начались в 1994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799256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5076825" y="476250"/>
            <a:ext cx="3671888" cy="2592388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126" name="Picture 6" descr="15_-amyzkunypyaisez_preview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250825" y="3429000"/>
            <a:ext cx="4897438" cy="3260725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127" name="Picture 7" descr="IMG_0848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395288" y="404813"/>
            <a:ext cx="4248150" cy="2808287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7173" name="Text Box 8"/>
          <p:cNvSpPr>
            <a:spLocks noChangeArrowheads="1"/>
          </p:cNvSpPr>
          <p:nvPr/>
        </p:nvSpPr>
        <p:spPr bwMode="auto">
          <a:xfrm>
            <a:off x="5416550" y="3933825"/>
            <a:ext cx="3476625" cy="2144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CC"/>
              </a:gs>
              <a:gs pos="100000">
                <a:srgbClr val="CC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400"/>
              <a:t>Все, что было выращено общими усилиями в колхозах, сдавалось государству.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mos-van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5076825" y="260350"/>
            <a:ext cx="3598863" cy="4752975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7174" name="Picture 6" descr="chkalov_6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539750" y="333375"/>
            <a:ext cx="4248150" cy="295275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7175" name="Picture 7" descr="Валерий Чкалов"/>
          <p:cNvPicPr>
            <a:picLocks noChangeAspect="1" noChangeArrowheads="1"/>
          </p:cNvPicPr>
          <p:nvPr/>
        </p:nvPicPr>
        <p:blipFill>
          <a:blip r:embed="rId4" cstate="screen">
            <a:lum/>
          </a:blip>
          <a:srcRect/>
          <a:stretch>
            <a:fillRect/>
          </a:stretch>
        </p:blipFill>
        <p:spPr bwMode="auto">
          <a:xfrm>
            <a:off x="395288" y="3644900"/>
            <a:ext cx="2449512" cy="2879725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8197" name="Text Box 8"/>
          <p:cNvSpPr>
            <a:spLocks noChangeArrowheads="1"/>
          </p:cNvSpPr>
          <p:nvPr/>
        </p:nvSpPr>
        <p:spPr bwMode="auto">
          <a:xfrm>
            <a:off x="3132138" y="5084763"/>
            <a:ext cx="5832475" cy="173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CC"/>
              </a:gs>
              <a:gs pos="100000">
                <a:srgbClr val="CC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Летчик испытатель Валерий Чкалов. Командир беспосадочного перелета Москва – Северный полюс – Ванкувер (США), 18 – 20 июня 1937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mo-f15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684213" y="692150"/>
            <a:ext cx="3455987" cy="2232025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8198" name="Picture 6" descr="shtz-1530-htz_2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4500563" y="620713"/>
            <a:ext cx="4267200" cy="252095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8200" name="Picture 8" descr="shtz-1530-htz_3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611188" y="3500438"/>
            <a:ext cx="4267200" cy="275590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9221" name="Text Box 9"/>
          <p:cNvSpPr>
            <a:spLocks noChangeArrowheads="1"/>
          </p:cNvSpPr>
          <p:nvPr/>
        </p:nvSpPr>
        <p:spPr bwMode="auto">
          <a:xfrm>
            <a:off x="5272088" y="3429000"/>
            <a:ext cx="3548062" cy="296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CC"/>
              </a:gs>
              <a:gs pos="100000">
                <a:srgbClr val="CC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 колхозах стали использовать трактора и другие машины, значительно облегчавшие труд крестьян.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57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32363" y="549275"/>
            <a:ext cx="3997325" cy="2879725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9222" name="Picture 6" descr="18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-10000"/>
          </a:blip>
          <a:srcRect/>
          <a:stretch>
            <a:fillRect/>
          </a:stretch>
        </p:blipFill>
        <p:spPr bwMode="auto">
          <a:xfrm>
            <a:off x="395288" y="3860800"/>
            <a:ext cx="4319587" cy="273685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9223" name="Picture 7" descr="81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250825" y="549275"/>
            <a:ext cx="4464050" cy="2879725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0245" name="Text Box 8"/>
          <p:cNvSpPr>
            <a:spLocks noChangeArrowheads="1"/>
          </p:cNvSpPr>
          <p:nvPr/>
        </p:nvSpPr>
        <p:spPr bwMode="auto">
          <a:xfrm>
            <a:off x="5219700" y="4292600"/>
            <a:ext cx="3384550" cy="1328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CC"/>
              </a:gs>
              <a:gs pos="100000">
                <a:srgbClr val="CC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 Москве с большим размахом строилось метро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158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user</cp:lastModifiedBy>
  <cp:revision>48</cp:revision>
  <dcterms:created xsi:type="dcterms:W3CDTF">2011-04-18T12:08:07Z</dcterms:created>
  <dcterms:modified xsi:type="dcterms:W3CDTF">2015-07-27T08:07:21Z</dcterms:modified>
</cp:coreProperties>
</file>