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266" r:id="rId6"/>
    <p:sldId id="257" r:id="rId7"/>
    <p:sldId id="269" r:id="rId8"/>
    <p:sldId id="263" r:id="rId9"/>
    <p:sldId id="271" r:id="rId10"/>
    <p:sldId id="272" r:id="rId11"/>
    <p:sldId id="270" r:id="rId12"/>
    <p:sldId id="273" r:id="rId13"/>
    <p:sldId id="275" r:id="rId14"/>
    <p:sldId id="274" r:id="rId15"/>
    <p:sldId id="277" r:id="rId16"/>
    <p:sldId id="268" r:id="rId17"/>
    <p:sldId id="278" r:id="rId18"/>
    <p:sldId id="279" r:id="rId19"/>
    <p:sldId id="267" r:id="rId20"/>
    <p:sldId id="284" r:id="rId21"/>
    <p:sldId id="285" r:id="rId22"/>
    <p:sldId id="283" r:id="rId23"/>
    <p:sldId id="282" r:id="rId24"/>
    <p:sldId id="286" r:id="rId25"/>
    <p:sldId id="287" r:id="rId26"/>
    <p:sldId id="288" r:id="rId27"/>
    <p:sldId id="289" r:id="rId28"/>
    <p:sldId id="280" r:id="rId29"/>
    <p:sldId id="281" r:id="rId30"/>
    <p:sldId id="290" r:id="rId31"/>
    <p:sldId id="264" r:id="rId32"/>
    <p:sldId id="291" r:id="rId33"/>
    <p:sldId id="265" r:id="rId34"/>
    <p:sldId id="294" r:id="rId35"/>
    <p:sldId id="295" r:id="rId36"/>
    <p:sldId id="296" r:id="rId37"/>
    <p:sldId id="297" r:id="rId38"/>
    <p:sldId id="300" r:id="rId39"/>
    <p:sldId id="292" r:id="rId40"/>
    <p:sldId id="301" r:id="rId41"/>
    <p:sldId id="298" r:id="rId42"/>
    <p:sldId id="299" r:id="rId43"/>
    <p:sldId id="26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114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982028"/>
        <a:ext cx="1866488" cy="799924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-5400000">
        <a:off x="1866488" y="96975"/>
        <a:ext cx="6903277" cy="1636789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3222286"/>
        <a:ext cx="1866488" cy="799924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-5400000">
        <a:off x="1902252" y="2545873"/>
        <a:ext cx="6819429" cy="18645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-5400000">
        <a:off x="2077484" y="219267"/>
        <a:ext cx="6090722" cy="1126056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6146" y="76154"/>
        <a:ext cx="1924715" cy="1407571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-5400000">
        <a:off x="2057596" y="1857123"/>
        <a:ext cx="6099722" cy="1126056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6622" y="1716365"/>
        <a:ext cx="1904828" cy="1407571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-5400000">
        <a:off x="2143908" y="3494980"/>
        <a:ext cx="6020210" cy="1126056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6622" y="3354222"/>
        <a:ext cx="1991140" cy="140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38860" y="187061"/>
        <a:ext cx="5705960" cy="50612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38860" y="1048901"/>
        <a:ext cx="5705960" cy="50612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38860" y="1910741"/>
        <a:ext cx="5705960" cy="50612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38860" y="2772581"/>
        <a:ext cx="5705960" cy="5061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84569" y="3527843"/>
        <a:ext cx="57059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619889"/>
        <a:ext cx="1223867" cy="524515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-5400000">
        <a:off x="1223868" y="63431"/>
        <a:ext cx="7578967" cy="102549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2359308"/>
        <a:ext cx="1223867" cy="524515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-5400000">
        <a:off x="1262918" y="1671717"/>
        <a:ext cx="7463797" cy="1710731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4142009"/>
        <a:ext cx="1223867" cy="524515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-5400000">
        <a:off x="1213256" y="3697844"/>
        <a:ext cx="7578967" cy="102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microsoft.com/office/2007/relationships/diagramDrawing" Target="../diagrams/drawin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13" Type="http://schemas.openxmlformats.org/officeDocument/2006/relationships/hyperlink" Target="http://gr.forwallpaper.com/wallpaper/nouman-songs-chala-background-tanhai-waterfall-childhood-gallery-1101203.html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1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du7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5" Type="http://schemas.openxmlformats.org/officeDocument/2006/relationships/hyperlink" Target="http://www.tooopen.com/view/87429.html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Relationship Id="rId1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редакцией ИД «Воспитание дошкольника»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3"/>
              </a:rPr>
              <a:t>http://www.rg.ru/2013/11/25/doshk-standart-dok.html</a:t>
            </a:r>
            <a:r>
              <a:rPr lang="ru-RU" sz="1200" dirty="0" smtClean="0"/>
              <a:t> - текст ФГОС ДО; </a:t>
            </a:r>
            <a:endParaRPr lang="ru-RU" sz="1200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http://fotoramochki.com/zheltyj-fon.html</a:t>
            </a:r>
            <a:r>
              <a:rPr lang="ru-RU" sz="1200" dirty="0" smtClean="0"/>
              <a:t> - фон для презентации;</a:t>
            </a:r>
          </a:p>
          <a:p>
            <a:r>
              <a:rPr lang="en-US" sz="1200" dirty="0" smtClean="0">
                <a:hlinkClick r:id="rId5"/>
              </a:rPr>
              <a:t>http://omschool45.narod.ru/u_ustav.htm</a:t>
            </a:r>
            <a:r>
              <a:rPr lang="ru-RU" sz="1200" dirty="0" smtClean="0"/>
              <a:t> - книга рисунок;</a:t>
            </a:r>
          </a:p>
          <a:p>
            <a:r>
              <a:rPr lang="en-US" sz="12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200" dirty="0" smtClean="0"/>
              <a:t> - изображение «Конституции РФ»;</a:t>
            </a:r>
          </a:p>
          <a:p>
            <a:r>
              <a:rPr lang="en-US" sz="1200" dirty="0" smtClean="0">
                <a:hlinkClick r:id="rId7"/>
              </a:rPr>
              <a:t>http://tatshkola1.ru/klassruk/</a:t>
            </a:r>
            <a:r>
              <a:rPr lang="ru-RU" sz="1200" dirty="0" smtClean="0"/>
              <a:t> - изображение книги «Конвенция о правах ребенка»; </a:t>
            </a:r>
          </a:p>
          <a:p>
            <a:r>
              <a:rPr lang="en-US" sz="1200" dirty="0" smtClean="0">
                <a:hlinkClick r:id="rId8"/>
              </a:rPr>
              <a:t>http://www.labirint.ru/books/374375/</a:t>
            </a:r>
            <a:r>
              <a:rPr lang="ru-RU" sz="1200" dirty="0" smtClean="0"/>
              <a:t> - изображение книги «Семейный Кодекс РФ», 2013;</a:t>
            </a:r>
          </a:p>
          <a:p>
            <a:r>
              <a:rPr lang="en-US" sz="1200" dirty="0" smtClean="0">
                <a:hlinkClick r:id="rId9"/>
              </a:rPr>
              <a:t>http://www.prosv.ru/umk/doshkolka/info.aspx?ob_no=40757</a:t>
            </a:r>
            <a:r>
              <a:rPr lang="ru-RU" sz="1200" dirty="0" smtClean="0"/>
              <a:t> – титул программы «Успех»;</a:t>
            </a:r>
          </a:p>
          <a:p>
            <a:r>
              <a:rPr lang="en-US" sz="1200" dirty="0" smtClean="0">
                <a:hlinkClick r:id="rId10"/>
              </a:rPr>
              <a:t>http://www.prosv.ru/umk/doshkolka/info.aspx?ob_no=14704</a:t>
            </a:r>
            <a:r>
              <a:rPr lang="ru-RU" sz="1200" dirty="0" smtClean="0"/>
              <a:t> – титул  программы «Радуга»;</a:t>
            </a:r>
          </a:p>
          <a:p>
            <a:r>
              <a:rPr lang="en-US" sz="1200" dirty="0" smtClean="0">
                <a:hlinkClick r:id="rId11"/>
              </a:rPr>
              <a:t>http://www.labirint.ru/reviews/goods/253479/</a:t>
            </a:r>
            <a:r>
              <a:rPr lang="ru-RU" sz="1200" dirty="0" smtClean="0"/>
              <a:t> - титул  программы «От рождения до школы»;</a:t>
            </a:r>
          </a:p>
          <a:p>
            <a:r>
              <a:rPr lang="en-US" sz="1200" dirty="0" smtClean="0">
                <a:hlinkClick r:id="rId12"/>
              </a:rPr>
              <a:t>http://www.kidsunity.org/biblioteka/med_lit/correct_book/page/3/</a:t>
            </a:r>
            <a:r>
              <a:rPr lang="ru-RU" sz="1200" dirty="0" smtClean="0"/>
              <a:t> - титул  программы «Маленькие ступеньки»;</a:t>
            </a:r>
          </a:p>
          <a:p>
            <a:r>
              <a:rPr lang="en-US" sz="1200" dirty="0" smtClean="0">
                <a:hlinkClick r:id="rId13"/>
              </a:rPr>
              <a:t>http://gr.forwallpaper.com/wallpaper/nouman-songs-chala-background-tanhai-waterfall-childhood-gallery-1101203.html</a:t>
            </a:r>
            <a:r>
              <a:rPr lang="ru-RU" sz="1200" dirty="0" smtClean="0"/>
              <a:t> - девочка и радуга рисунок;</a:t>
            </a:r>
          </a:p>
          <a:p>
            <a:r>
              <a:rPr lang="en-US" sz="1200" dirty="0" smtClean="0">
                <a:hlinkClick r:id="rId14"/>
              </a:rPr>
              <a:t>http://www.tupian99.com/show-2-52-17fa4eac79730de7.html</a:t>
            </a:r>
            <a:r>
              <a:rPr lang="ru-RU" sz="1200" dirty="0" smtClean="0"/>
              <a:t> - дети на радуге, рисунок;</a:t>
            </a:r>
          </a:p>
          <a:p>
            <a:r>
              <a:rPr lang="en-US" sz="1200" dirty="0" smtClean="0">
                <a:hlinkClick r:id="rId15"/>
              </a:rPr>
              <a:t>http://www.tooopen.com/view/87429.html</a:t>
            </a:r>
            <a:r>
              <a:rPr lang="ru-RU" sz="1200" dirty="0" smtClean="0"/>
              <a:t> - дети на уточке, рисунок;</a:t>
            </a:r>
          </a:p>
          <a:p>
            <a:r>
              <a:rPr lang="en-US" sz="1200" dirty="0" smtClean="0">
                <a:hlinkClick r:id="rId16"/>
              </a:rPr>
              <a:t>http://du7.ucoz.ru/</a:t>
            </a:r>
            <a:r>
              <a:rPr lang="ru-RU" sz="1200" dirty="0" smtClean="0"/>
              <a:t> - дети со слоненком, рисунок;</a:t>
            </a:r>
          </a:p>
          <a:p>
            <a:r>
              <a:rPr lang="en-US" sz="1200" dirty="0" smtClean="0">
                <a:hlinkClick r:id="rId17"/>
              </a:rPr>
              <a:t>http://vk.com/club48359452</a:t>
            </a:r>
            <a:r>
              <a:rPr lang="ru-RU" sz="1200" dirty="0" smtClean="0"/>
              <a:t> - дети на подсолнухе, рисунок.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AA885564ECB44485603010191CBECE" ma:contentTypeVersion="0" ma:contentTypeDescription="Создание документа." ma:contentTypeScope="" ma:versionID="39a806db3a38ff412e9782339d4cd8b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D62430-BE30-4ACB-8830-4947CCCFA6D0}"/>
</file>

<file path=customXml/itemProps2.xml><?xml version="1.0" encoding="utf-8"?>
<ds:datastoreItem xmlns:ds="http://schemas.openxmlformats.org/officeDocument/2006/customXml" ds:itemID="{2A789C9A-2908-4AFD-8E5C-D582EE1BF4FB}"/>
</file>

<file path=customXml/itemProps3.xml><?xml version="1.0" encoding="utf-8"?>
<ds:datastoreItem xmlns:ds="http://schemas.openxmlformats.org/officeDocument/2006/customXml" ds:itemID="{A6071328-9825-4513-880F-BA1E60FA090F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3093</Words>
  <Application>Microsoft Office PowerPoint</Application>
  <PresentationFormat>Экран (4:3)</PresentationFormat>
  <Paragraphs>360</Paragraphs>
  <Slides>40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«Изучаем ФГОС  дошкольного образования»  (консультация для воспитателей)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Admin</cp:lastModifiedBy>
  <cp:revision>53</cp:revision>
  <dcterms:created xsi:type="dcterms:W3CDTF">2013-12-02T16:12:05Z</dcterms:created>
  <dcterms:modified xsi:type="dcterms:W3CDTF">2014-03-21T19:30:42Z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0x01010012AA885564ECB44485603010191CBECE</vt:lpwstr>
  </property>
</Properties>
</file>