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0F90F-6F79-4975-B4CF-F2423CDCB4DA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80E17-B402-4BEE-9E77-7FA2CCF418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/>
          <a:lstStyle/>
          <a:p>
            <a:r>
              <a:rPr lang="ru-RU" b="1" dirty="0" smtClean="0">
                <a:latin typeface="Segoe Script" pitchFamily="34" charset="0"/>
              </a:rPr>
              <a:t>16.10   Классная работа.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  <a:noFill/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Вырази: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764704"/>
            <a:ext cx="4690864" cy="587727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3м 10 см =   дм</a:t>
            </a:r>
          </a:p>
          <a:p>
            <a:pPr>
              <a:buNone/>
            </a:pPr>
            <a:r>
              <a:rPr lang="ru-RU" sz="4000" b="1" dirty="0" smtClean="0"/>
              <a:t>80 м 6 0 см =    дм</a:t>
            </a:r>
          </a:p>
          <a:p>
            <a:pPr>
              <a:buNone/>
            </a:pPr>
            <a:r>
              <a:rPr lang="ru-RU" sz="4000" b="1" dirty="0" smtClean="0"/>
              <a:t>4 м 5 дм =       </a:t>
            </a:r>
            <a:r>
              <a:rPr lang="ru-RU" sz="4000" b="1" dirty="0" err="1" smtClean="0"/>
              <a:t>дм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20 м 900 мм =    дм</a:t>
            </a:r>
          </a:p>
          <a:p>
            <a:pPr>
              <a:buNone/>
            </a:pPr>
            <a:r>
              <a:rPr lang="ru-RU" sz="4000" b="1" dirty="0" smtClean="0"/>
              <a:t>1200 см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    дм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7 дм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 =      см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1 дм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   =       см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500 см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 =    дм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Запишите буквенные выражения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/>
              <a:t>Найдите площадь фигуры со сторонами </a:t>
            </a:r>
            <a:r>
              <a:rPr lang="en-US" sz="4400" dirty="0" smtClean="0"/>
              <a:t>a </a:t>
            </a:r>
            <a:r>
              <a:rPr lang="ru-RU" sz="4400" dirty="0" smtClean="0"/>
              <a:t>и</a:t>
            </a:r>
            <a:r>
              <a:rPr lang="en-US" sz="4400" dirty="0" smtClean="0"/>
              <a:t> b</a:t>
            </a:r>
            <a:r>
              <a:rPr lang="ru-RU" sz="4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Найдите площадь квадрата со стороной </a:t>
            </a:r>
            <a:r>
              <a:rPr lang="ru-RU" sz="4400" b="1" dirty="0" smtClean="0"/>
              <a:t>с.</a:t>
            </a:r>
          </a:p>
          <a:p>
            <a:pPr>
              <a:buFont typeface="Wingdings" pitchFamily="2" charset="2"/>
              <a:buChar char="Ø"/>
            </a:pPr>
            <a:endParaRPr lang="ru-RU" b="1" dirty="0"/>
          </a:p>
          <a:p>
            <a:pPr>
              <a:buFont typeface="Wingdings" pitchFamily="2" charset="2"/>
              <a:buChar char="Ø"/>
            </a:pPr>
            <a:r>
              <a:rPr lang="ru-RU" sz="4800" dirty="0" smtClean="0"/>
              <a:t>На сколько площадь квадрата со стороной </a:t>
            </a:r>
            <a:r>
              <a:rPr lang="ru-RU" sz="4800" b="1" dirty="0" smtClean="0"/>
              <a:t>а </a:t>
            </a:r>
            <a:r>
              <a:rPr lang="ru-RU" sz="4800" dirty="0" smtClean="0"/>
              <a:t>больше площади прямоугольника со сторонами</a:t>
            </a:r>
            <a:r>
              <a:rPr lang="ru-RU" sz="4800" b="1" dirty="0" smtClean="0"/>
              <a:t> </a:t>
            </a:r>
            <a:r>
              <a:rPr lang="en-US" sz="4800" b="1" dirty="0" smtClean="0"/>
              <a:t>b</a:t>
            </a:r>
            <a:r>
              <a:rPr lang="ru-RU" sz="4800" b="1" dirty="0" smtClean="0"/>
              <a:t> </a:t>
            </a:r>
            <a:r>
              <a:rPr lang="ru-RU" sz="4800" dirty="0" smtClean="0"/>
              <a:t>и</a:t>
            </a:r>
            <a:r>
              <a:rPr lang="ru-RU" sz="4800" b="1" dirty="0" smtClean="0"/>
              <a:t> </a:t>
            </a:r>
            <a:r>
              <a:rPr lang="en-US" sz="4800" b="1" dirty="0" smtClean="0"/>
              <a:t>c</a:t>
            </a:r>
            <a:r>
              <a:rPr lang="ru-RU" sz="4800" dirty="0" smtClean="0"/>
              <a:t>?</a:t>
            </a:r>
          </a:p>
          <a:p>
            <a:pPr>
              <a:buFont typeface="Wingdings" pitchFamily="2" charset="2"/>
              <a:buChar char="Ø"/>
            </a:pPr>
            <a:endParaRPr lang="ru-RU" b="1" dirty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/>
              <a:t>Вычисли: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780 000 + 20 000 =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42 000 + 36 000 =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50 000 + 24 000 =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230 000 – 60 000 =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78 000 – 34 000 =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В красной упаковке 1200 листов бумаги,  в синей – в 2 раза больше, чем в красной, а в зелёной – на 800 листов меньше, чем в синей. Сколько всего листов бумаги в трёх разных упаковках?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действия: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5м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12см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– 3м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48 дм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=</a:t>
            </a:r>
          </a:p>
          <a:p>
            <a:pPr>
              <a:buNone/>
            </a:pPr>
            <a:r>
              <a:rPr lang="ru-RU" sz="4800" b="1" dirty="0" smtClean="0"/>
              <a:t>8дм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2 см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– 58 см</a:t>
            </a:r>
            <a:r>
              <a:rPr lang="ru-RU" sz="4800" b="1" baseline="30000" dirty="0" smtClean="0"/>
              <a:t>2</a:t>
            </a:r>
            <a:r>
              <a:rPr lang="ru-RU" sz="4800" b="1" dirty="0" smtClean="0"/>
              <a:t> =</a:t>
            </a:r>
          </a:p>
          <a:p>
            <a:pPr>
              <a:buNone/>
            </a:pPr>
            <a:r>
              <a:rPr lang="ru-RU" sz="4800" b="1" dirty="0" smtClean="0"/>
              <a:t>5 га • 6 =</a:t>
            </a:r>
          </a:p>
          <a:p>
            <a:pPr>
              <a:buNone/>
            </a:pPr>
            <a:r>
              <a:rPr lang="ru-RU" sz="4800" b="1" dirty="0" smtClean="0"/>
              <a:t>8 а : 10 =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59832" y="2276872"/>
            <a:ext cx="410445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64288" y="2276872"/>
            <a:ext cx="0" cy="266429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619672" y="4941168"/>
            <a:ext cx="554461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619672" y="2996952"/>
            <a:ext cx="0" cy="19442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19672" y="2996952"/>
            <a:ext cx="144016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059832" y="2276872"/>
            <a:ext cx="0" cy="7200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59832" y="23488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10 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5696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20 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429309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80 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08304" y="32129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60 м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544522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Площадь фигуры выразить в см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  и  арах.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04048" y="2780928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 -</a:t>
            </a:r>
            <a:r>
              <a:rPr lang="ru-RU" sz="48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202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16.10   Классная работа.</vt:lpstr>
      <vt:lpstr>Вырази:</vt:lpstr>
      <vt:lpstr>Запишите буквенные выражения</vt:lpstr>
      <vt:lpstr>Вычисли:</vt:lpstr>
      <vt:lpstr>Задача</vt:lpstr>
      <vt:lpstr>Выполни действия:</vt:lpstr>
      <vt:lpstr>Задача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16.10   Классная работа.</dc:title>
  <dc:creator>Маря</dc:creator>
  <cp:lastModifiedBy>Маря</cp:lastModifiedBy>
  <cp:revision>10</cp:revision>
  <dcterms:created xsi:type="dcterms:W3CDTF">2012-10-16T03:38:06Z</dcterms:created>
  <dcterms:modified xsi:type="dcterms:W3CDTF">2012-10-16T07:54:45Z</dcterms:modified>
</cp:coreProperties>
</file>