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BA3C-7F32-49CB-A076-574DBF1CA6D6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2F93-1989-426A-99FF-8CC13C410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BA3C-7F32-49CB-A076-574DBF1CA6D6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2F93-1989-426A-99FF-8CC13C410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BA3C-7F32-49CB-A076-574DBF1CA6D6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2F93-1989-426A-99FF-8CC13C410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BA3C-7F32-49CB-A076-574DBF1CA6D6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2F93-1989-426A-99FF-8CC13C410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BA3C-7F32-49CB-A076-574DBF1CA6D6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2F93-1989-426A-99FF-8CC13C410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BA3C-7F32-49CB-A076-574DBF1CA6D6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2F93-1989-426A-99FF-8CC13C410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BA3C-7F32-49CB-A076-574DBF1CA6D6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2F93-1989-426A-99FF-8CC13C410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BA3C-7F32-49CB-A076-574DBF1CA6D6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2F93-1989-426A-99FF-8CC13C410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BA3C-7F32-49CB-A076-574DBF1CA6D6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2F93-1989-426A-99FF-8CC13C410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BA3C-7F32-49CB-A076-574DBF1CA6D6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2F93-1989-426A-99FF-8CC13C410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BA3C-7F32-49CB-A076-574DBF1CA6D6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82F93-1989-426A-99FF-8CC13C410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BA3C-7F32-49CB-A076-574DBF1CA6D6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82F93-1989-426A-99FF-8CC13C410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964488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Segoe Script" pitchFamily="34" charset="0"/>
                <a:cs typeface="MV Boli" pitchFamily="2" charset="0"/>
              </a:rPr>
              <a:t>25. 09	 Классная работа.</a:t>
            </a:r>
            <a:endParaRPr lang="ru-RU" sz="4000" dirty="0">
              <a:latin typeface="Segoe Script" pitchFamily="34" charset="0"/>
              <a:cs typeface="MV Boli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Запишите числа: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b="1" dirty="0" smtClean="0"/>
              <a:t>Двести пятьдесят четыре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2 </a:t>
            </a:r>
            <a:r>
              <a:rPr lang="ru-RU" sz="3600" b="1" dirty="0" smtClean="0"/>
              <a:t>сотни</a:t>
            </a:r>
            <a:r>
              <a:rPr lang="ru-RU" b="1" dirty="0" smtClean="0"/>
              <a:t> 7 единиц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5 единиц </a:t>
            </a:r>
            <a:r>
              <a:rPr lang="en-US" b="1" dirty="0" smtClean="0"/>
              <a:t>II</a:t>
            </a:r>
            <a:r>
              <a:rPr lang="ru-RU" b="1" dirty="0" smtClean="0"/>
              <a:t> класса, 9 единиц </a:t>
            </a:r>
            <a:r>
              <a:rPr lang="en-US" b="1" dirty="0" smtClean="0"/>
              <a:t>III</a:t>
            </a:r>
            <a:r>
              <a:rPr lang="ru-RU" b="1" dirty="0" smtClean="0"/>
              <a:t> класса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Число, которое предшествует числу 390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Число, следующее за числом 489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Соседей числа 659 999.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Укажите порядок действий, выполните вычисления столбиком.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b="1" dirty="0" smtClean="0"/>
              <a:t>(952 : 4) • 3 – (476 : 7) + 196</a:t>
            </a:r>
          </a:p>
          <a:p>
            <a:pPr>
              <a:buNone/>
            </a:pPr>
            <a:endParaRPr lang="ru-RU" sz="4800" b="1" dirty="0"/>
          </a:p>
          <a:p>
            <a:pPr>
              <a:buNone/>
            </a:pPr>
            <a:r>
              <a:rPr lang="ru-RU" sz="4800" b="1" dirty="0" smtClean="0"/>
              <a:t>600 – 4 • (792 : 6) + 99</a:t>
            </a:r>
          </a:p>
          <a:p>
            <a:pPr>
              <a:buNone/>
            </a:pPr>
            <a:endParaRPr lang="ru-RU" sz="4800" b="1" dirty="0"/>
          </a:p>
          <a:p>
            <a:pPr>
              <a:buNone/>
            </a:pPr>
            <a:r>
              <a:rPr lang="ru-RU" sz="4800" b="1" dirty="0" smtClean="0"/>
              <a:t>684 : 9 • 8 – 156 • 3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r>
              <a:rPr lang="ru-RU" dirty="0" smtClean="0"/>
              <a:t>Задача: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30243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супермаркете за день продали 205 кг винограда, апельсинов – в 3 раза больше, чем винограда, а яблок – на 346 кг меньше, чем винограда и апельсинов вместе. Сколько кг фруктов продали за день?</a:t>
            </a:r>
          </a:p>
          <a:p>
            <a:pPr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93305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b="1" dirty="0" smtClean="0"/>
              <a:t>Узнаем сколько кг апельсинов продали за день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032" y="4365104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2) Узнать сколько кг винограда и апельсинов вместе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79715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3) Узнать сколько кг яблок продали за день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301208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4) Ответить на главный вопрос задачи </a:t>
            </a:r>
          </a:p>
          <a:p>
            <a:r>
              <a:rPr lang="ru-RU" sz="2800" b="1" dirty="0" smtClean="0"/>
              <a:t>Сколькими действиями?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Начертите: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13681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Площадь прямоугольника 24 см </a:t>
            </a:r>
            <a:r>
              <a:rPr lang="ru-RU" baseline="30000" dirty="0" smtClean="0"/>
              <a:t>2</a:t>
            </a:r>
            <a:r>
              <a:rPr lang="ru-RU" dirty="0" smtClean="0"/>
              <a:t>, а периметр 20 см. Начертите этот прямоугольник.</a:t>
            </a:r>
            <a:endParaRPr lang="ru-RU" baseline="30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3789040"/>
            <a:ext cx="4464496" cy="252028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59832" y="328498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6 см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443711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4 см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Начерти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Используя свойства диагоналей квадрата, начерти квадрат, диагонали которого равны 4 см.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195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25. 09  Классная работа.</vt:lpstr>
      <vt:lpstr>Запишите числа:</vt:lpstr>
      <vt:lpstr>Укажите порядок действий, выполните вычисления столбиком.</vt:lpstr>
      <vt:lpstr>Задача:</vt:lpstr>
      <vt:lpstr>Начертите:</vt:lpstr>
      <vt:lpstr>Начерти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 09  Классная работа.</dc:title>
  <dc:creator>Маря</dc:creator>
  <cp:lastModifiedBy>Маря</cp:lastModifiedBy>
  <cp:revision>7</cp:revision>
  <dcterms:created xsi:type="dcterms:W3CDTF">2012-09-25T03:38:07Z</dcterms:created>
  <dcterms:modified xsi:type="dcterms:W3CDTF">2012-10-27T15:46:09Z</dcterms:modified>
</cp:coreProperties>
</file>