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70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>
      <p:cViewPr>
        <p:scale>
          <a:sx n="50" d="100"/>
          <a:sy n="50" d="100"/>
        </p:scale>
        <p:origin x="-3384" y="-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171F-7750-4D20-B1FF-681AA3D7680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637C-E45A-4318-83D8-F9451A5FE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9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637C-E45A-4318-83D8-F9451A5FE1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76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637C-E45A-4318-83D8-F9451A5FE11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5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4C2961-4AA9-4CC3-B097-577876028871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56CC6A-D76C-47E8-BF0E-BD78CC5722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138" y="2492896"/>
            <a:ext cx="81964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 на уменьшение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числа в несколько раз.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4247222"/>
            <a:ext cx="52004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учитель начальных классов </a:t>
            </a:r>
          </a:p>
          <a:p>
            <a:r>
              <a:rPr lang="ru-RU" dirty="0" smtClean="0"/>
              <a:t>МБОУ – </a:t>
            </a:r>
            <a:r>
              <a:rPr lang="ru-RU" dirty="0" err="1" smtClean="0"/>
              <a:t>Полужская</a:t>
            </a:r>
            <a:r>
              <a:rPr lang="ru-RU" dirty="0" smtClean="0"/>
              <a:t> ООШ им. Героя Советского </a:t>
            </a:r>
          </a:p>
          <a:p>
            <a:r>
              <a:rPr lang="ru-RU" dirty="0" smtClean="0"/>
              <a:t>Союза Ф. Е. Стрельца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Пинчукова</a:t>
            </a:r>
            <a:r>
              <a:rPr lang="ru-RU" dirty="0" smtClean="0"/>
              <a:t> Елена </a:t>
            </a:r>
            <a:r>
              <a:rPr lang="ru-RU" dirty="0"/>
              <a:t>Ф</a:t>
            </a:r>
            <a:r>
              <a:rPr lang="ru-RU" dirty="0" smtClean="0"/>
              <a:t>едоровна </a:t>
            </a:r>
          </a:p>
          <a:p>
            <a:r>
              <a:rPr lang="ru-RU" dirty="0" smtClean="0"/>
              <a:t>2012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7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\Pictures\2012-10-18 рп\рп 007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" r="14521"/>
          <a:stretch/>
        </p:blipFill>
        <p:spPr bwMode="auto">
          <a:xfrm>
            <a:off x="1104900" y="3393157"/>
            <a:ext cx="2133600" cy="2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2\Pictures\2012-10-18 рп\рп 006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3"/>
          <a:stretch/>
        </p:blipFill>
        <p:spPr bwMode="auto">
          <a:xfrm>
            <a:off x="3624152" y="3600450"/>
            <a:ext cx="2604031" cy="21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2\Pictures\2012-10-18 рп\рп 005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6"/>
          <a:stretch/>
        </p:blipFill>
        <p:spPr bwMode="auto">
          <a:xfrm>
            <a:off x="6196135" y="3600449"/>
            <a:ext cx="2555776" cy="21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052735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Порядок  выполнения  действий.</a:t>
            </a:r>
            <a:endParaRPr lang="ru-RU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67040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Домашнее задание:</a:t>
            </a:r>
          </a:p>
          <a:p>
            <a:pPr algn="ctr"/>
            <a:r>
              <a:rPr lang="ru-RU" sz="3600" dirty="0" smtClean="0"/>
              <a:t>Стр. 34 №5, 6.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Выучить правила на карточке.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15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17" y="7078"/>
            <a:ext cx="3890383" cy="486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Горный спасатель-альпинист Леопард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  <a:endParaRPr lang="ru-RU" sz="2000" dirty="0"/>
          </a:p>
          <a:p>
            <a:pPr algn="ctr"/>
            <a:r>
              <a:rPr lang="ru-RU" sz="2000" b="1" dirty="0"/>
              <a:t>Леопард – прекрасный сноубордист, он научил этому виду спорта всех своих друзей и соседей. У Леопарда веселый нрав, он не может жить в одиночестве и очень любит танцевать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99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8613"/>
            <a:ext cx="3917801" cy="4896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4096" y="18864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За </a:t>
            </a:r>
            <a:r>
              <a:rPr lang="ru-RU" sz="2000" b="1" dirty="0"/>
              <a:t>полярным кругом в ледяном иглу живет белый мишка. В его доме все сделано изо льда и снега: снежный душ, кровать, компьютер и даже спортивные тренажеры.</a:t>
            </a:r>
            <a:endParaRPr lang="ru-RU" sz="2000" dirty="0"/>
          </a:p>
          <a:p>
            <a:pPr algn="ctr"/>
            <a:r>
              <a:rPr lang="ru-RU" sz="2000" b="1" dirty="0"/>
              <a:t>Белый мишка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26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7709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b="1" dirty="0"/>
              <a:t>Зайка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 </a:t>
            </a:r>
            <a:endParaRPr lang="ru-RU" sz="2000" dirty="0"/>
          </a:p>
        </p:txBody>
      </p:sp>
      <p:pic>
        <p:nvPicPr>
          <p:cNvPr id="4" name="Рисунок 3" descr="C:\Users\123\Desktop\cbf597dc80b3bf5121a5d0e6f0993974.pn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16016" y="188640"/>
            <a:ext cx="4722888" cy="547260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05264" y="4874297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3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2195736" cy="274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293" y="2983805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20,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0941" y="2993624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18,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59053" y="2983804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36,</a:t>
            </a:r>
            <a:endParaRPr lang="ru-RU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23640" y="2983803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16,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75768" y="2977232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15,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5616529" y="2970661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28,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80024" y="2970659"/>
            <a:ext cx="1274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12,</a:t>
            </a:r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7812360" y="2932004"/>
            <a:ext cx="992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16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7357" y="4050843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6,</a:t>
            </a:r>
            <a:endParaRPr lang="ru-RU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66474" y="4069521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9,</a:t>
            </a:r>
            <a:endParaRPr lang="ru-RU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29359" y="4069521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3,</a:t>
            </a:r>
            <a:endParaRPr lang="ru-RU" sz="6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71800" y="4050843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7,</a:t>
            </a:r>
            <a:endParaRPr lang="ru-RU" sz="6000" dirty="0"/>
          </a:p>
        </p:txBody>
      </p:sp>
      <p:sp>
        <p:nvSpPr>
          <p:cNvPr id="24" name="TextBox 23"/>
          <p:cNvSpPr txBox="1"/>
          <p:nvPr/>
        </p:nvSpPr>
        <p:spPr>
          <a:xfrm>
            <a:off x="3665805" y="4069520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4,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32246" y="4042680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2,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5261304" y="4042679"/>
            <a:ext cx="870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3,</a:t>
            </a:r>
            <a:endParaRPr lang="ru-RU" sz="6000" dirty="0"/>
          </a:p>
        </p:txBody>
      </p:sp>
      <p:sp>
        <p:nvSpPr>
          <p:cNvPr id="27" name="TextBox 26"/>
          <p:cNvSpPr txBox="1"/>
          <p:nvPr/>
        </p:nvSpPr>
        <p:spPr>
          <a:xfrm>
            <a:off x="6156176" y="4005064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602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12" y="188640"/>
            <a:ext cx="2362699" cy="295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9087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4, 8, 12,…,…,…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420888"/>
            <a:ext cx="4491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2, 4, 6,…,…,…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60939" y="3861048"/>
            <a:ext cx="55835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27, 24, 21,…,…,…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486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20, 12, 32, 30, 24,16,8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522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123\Desktop\cbf597dc80b3bf5121a5d0e6f0993974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16216" y="0"/>
            <a:ext cx="2994696" cy="35283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836712"/>
            <a:ext cx="6915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18:2=9 (к.) – в каждой корзине.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2278613"/>
            <a:ext cx="6931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8+4=12 (м.) – съел второй заяц.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8460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13-5=8 (мин.) – пробежал второй заяц.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003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85546" y="1916832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059374" y="1916832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19672" y="1914742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9552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043608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619672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604284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44344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720408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573906" y="2772241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9970" y="2772241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6034" y="2772241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552220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128284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704348" y="2780928"/>
            <a:ext cx="39604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358" y="1200234"/>
            <a:ext cx="86020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урока: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«Задачи на уменьшение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числа в несколько раз».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57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02274" y="1930655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76102" y="1930655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636400" y="1928565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12464" y="1939901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8528" y="1939901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36600" y="1937811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84672" y="1926078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32744" y="1926078"/>
            <a:ext cx="504056" cy="5150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115616" y="4845197"/>
            <a:ext cx="449280" cy="5280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54302" y="4845194"/>
            <a:ext cx="449280" cy="5280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355518" y="4845197"/>
            <a:ext cx="449280" cy="5280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87824" y="4845197"/>
            <a:ext cx="449280" cy="5280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4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04618 0.26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787 L 0.43594 0.267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-0.10712 0.26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0.24722 0.2636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-0.17014 0.263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139 L 0.05035 0.265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24896 0.265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2824 L -0.1467 0.268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355976" y="0"/>
            <a:ext cx="144016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292494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606" y="4398468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На несколько </a:t>
            </a:r>
            <a:r>
              <a:rPr lang="en-US" sz="3600" dirty="0" smtClean="0"/>
              <a:t>&lt;</a:t>
            </a:r>
            <a:r>
              <a:rPr lang="ru-RU" sz="3600" dirty="0" smtClean="0"/>
              <a:t> (-)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00797" y="4440509"/>
            <a:ext cx="4669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/>
              <a:t>В</a:t>
            </a:r>
            <a:r>
              <a:rPr lang="ru-RU" sz="3600" dirty="0" smtClean="0"/>
              <a:t> несколько раз </a:t>
            </a:r>
            <a:r>
              <a:rPr lang="en-US" sz="3600" dirty="0" smtClean="0"/>
              <a:t>&lt;</a:t>
            </a:r>
            <a:r>
              <a:rPr lang="ru-RU" sz="3600" dirty="0" smtClean="0"/>
              <a:t> (:)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4693" y="868732"/>
            <a:ext cx="4174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На несколько </a:t>
            </a:r>
            <a:r>
              <a:rPr lang="en-US" sz="3600" dirty="0" smtClean="0"/>
              <a:t>&gt;</a:t>
            </a:r>
            <a:r>
              <a:rPr lang="ru-RU" sz="3600" dirty="0" smtClean="0"/>
              <a:t> (</a:t>
            </a:r>
            <a:r>
              <a:rPr lang="en-US" sz="3600" dirty="0" smtClean="0"/>
              <a:t>+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47680" y="891866"/>
            <a:ext cx="4730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/>
              <a:t>В</a:t>
            </a:r>
            <a:r>
              <a:rPr lang="ru-RU" sz="3600" dirty="0" smtClean="0"/>
              <a:t> несколько раз </a:t>
            </a:r>
            <a:r>
              <a:rPr lang="en-US" sz="3600" dirty="0" smtClean="0"/>
              <a:t>&gt;</a:t>
            </a:r>
            <a:r>
              <a:rPr lang="ru-RU" sz="3600" dirty="0" smtClean="0"/>
              <a:t> (</a:t>
            </a:r>
            <a:r>
              <a:rPr lang="en-US" sz="3600" dirty="0"/>
              <a:t>x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855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2308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Вывод: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78757"/>
            <a:ext cx="949490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Число, которое меньше, чем данное на </a:t>
            </a:r>
          </a:p>
          <a:p>
            <a:r>
              <a:rPr lang="ru-RU" sz="3600" dirty="0" smtClean="0"/>
              <a:t>несколько единиц, находят </a:t>
            </a:r>
            <a:r>
              <a:rPr lang="ru-RU" sz="4000" b="1" dirty="0" smtClean="0">
                <a:solidFill>
                  <a:srgbClr val="FF0000"/>
                </a:solidFill>
              </a:rPr>
              <a:t>вычитанием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645024"/>
            <a:ext cx="880561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Число, которое меньше, чем данное в </a:t>
            </a:r>
          </a:p>
          <a:p>
            <a:r>
              <a:rPr lang="ru-RU" sz="3600" dirty="0" smtClean="0"/>
              <a:t>несколько раз, находят </a:t>
            </a:r>
            <a:r>
              <a:rPr lang="ru-RU" sz="4000" b="1" dirty="0" smtClean="0">
                <a:solidFill>
                  <a:srgbClr val="FF0000"/>
                </a:solidFill>
              </a:rPr>
              <a:t>делением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464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455</Words>
  <Application>Microsoft Office PowerPoint</Application>
  <PresentationFormat>Экран (4:3)</PresentationFormat>
  <Paragraphs>55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kiss of death</cp:lastModifiedBy>
  <cp:revision>16</cp:revision>
  <cp:lastPrinted>2012-10-18T17:48:44Z</cp:lastPrinted>
  <dcterms:created xsi:type="dcterms:W3CDTF">2012-10-17T09:17:14Z</dcterms:created>
  <dcterms:modified xsi:type="dcterms:W3CDTF">2012-10-21T09:05:25Z</dcterms:modified>
</cp:coreProperties>
</file>