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6FAE-C0CA-425B-A69F-5485A17ACB0A}" type="datetimeFigureOut">
              <a:rPr lang="ru-RU" smtClean="0"/>
              <a:pPr/>
              <a:t>18.08.2011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B3B9-9516-49D4-98EA-925745328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&#1074;&#1077;&#1090;&#1083;&#1072;&#1085;&#1072;\&#1044;&#1077;&#1085;&#1080;&#1082;&#1072;&#1077;&#1074;&#1086;&#1081;\&#1044;&#1088;&#1072;&#1075;&#1091;&#1085;&#1089;&#1082;&#1080;&#1081;%20&#1044;&#1088;&#1091;&#1075;%20&#1076;&#1077;&#1090;&#1089;&#1090;&#1074;&#1072;\&#1052;&#1086;&#1094;&#1072;&#1088;&#1090;%20-%20&#1057;&#1086;&#1085;&#1072;&#1090;&#1072;%20&#1076;&#1083;&#1103;%20&#1092;&#1086;&#1088;&#1090;&#1077;&#1087;&#1080;&#1072;&#1085;&#1086;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8;&#1072;&#1075;&#1091;&#1085;&#1089;&#1082;&#1080;&#1081;/&#1044;&#1088;&#1072;&#1075;&#1091;&#1085;&#1089;&#1082;&#1080;&#1081;1.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&#1074;&#1077;&#1090;&#1083;&#1072;&#1085;&#1072;\&#1044;&#1077;&#1085;&#1080;&#1082;&#1072;&#1077;&#1074;&#1086;&#1081;\&#1044;&#1088;&#1072;&#1075;&#1091;&#1085;&#1089;&#1082;&#1080;&#1081;%20&#1044;&#1088;&#1091;&#1075;%20&#1076;&#1077;&#1090;&#1089;&#1090;&#1074;&#1072;\002_&#1041;&#1091;&#1088;&#1072;&#1090;&#1080;&#1085;&#1086;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ветлана\картинки\обои для презентаций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Поэтическая тетрадь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143248"/>
            <a:ext cx="8358246" cy="15001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(по рассказу Виктора Драгунского «Друг детства»)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F:\Светлана\картинки\Школьные\3378d79cd8197818d402d0787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131">
            <a:off x="6468584" y="3972559"/>
            <a:ext cx="1798637" cy="173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ветлана\картинки\обои для презентаций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1124" cy="6858000"/>
          </a:xfrm>
          <a:prstGeom prst="rect">
            <a:avLst/>
          </a:prstGeom>
          <a:noFill/>
        </p:spPr>
      </p:pic>
      <p:pic>
        <p:nvPicPr>
          <p:cNvPr id="5" name="Picture 1" descr="D:\Светлана\Анимации\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69" y="571479"/>
            <a:ext cx="7766621" cy="59293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Моцарт - Соната для фортепиан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14876" y="7072338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Odessa Script Cyr" pitchFamily="34" charset="0"/>
              </a:rPr>
              <a:t>РОЯЛЬ</a:t>
            </a:r>
            <a:endParaRPr lang="ru-RU" sz="6000" b="1" dirty="0">
              <a:latin typeface="Odessa Script 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ветлана\картинки\обои для презентаций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24" cy="6858000"/>
          </a:xfrm>
          <a:prstGeom prst="rect">
            <a:avLst/>
          </a:prstGeom>
          <a:noFill/>
        </p:spPr>
      </p:pic>
      <p:pic>
        <p:nvPicPr>
          <p:cNvPr id="6" name="Picture 2" descr="D:\Светлана\картинки\Литература\slide0014_image014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928669"/>
            <a:ext cx="5696427" cy="501692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й</a:t>
            </a:r>
            <a:r>
              <a:rPr lang="ru-RU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</a:t>
            </a:r>
            <a:r>
              <a:rPr lang="ru-RU" b="1" dirty="0" smtClean="0">
                <a:solidFill>
                  <a:srgbClr val="FF33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ь</a:t>
            </a:r>
            <a:endParaRPr lang="ru-RU" b="1" dirty="0">
              <a:solidFill>
                <a:srgbClr val="FF33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8043890" cy="4257691"/>
          </a:xfrm>
        </p:spPr>
        <p:txBody>
          <a:bodyPr numCol="3"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Мне сегодня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подарок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Коня принесли-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Вьётся грива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 самой земли.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Целый день я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 лошади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Не отходил,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колёсах гулять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Выводил.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Говорят, уж темно,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Говорят, надо спать.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Без коня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Не ложусь я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кровать.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Мать сказала: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Сынок.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Ты забыл впопыхах: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Ведь лошадки-то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Спят на ногах!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Становлюсь я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обнимку</a:t>
            </a:r>
          </a:p>
          <a:p>
            <a:pPr>
              <a:buNone/>
            </a:pPr>
            <a:r>
              <a:rPr lang="ru-RU" sz="18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любимым конём.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Может оба мы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Стоя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Уснём?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Конь, должно быть,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Заснул,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 его стерегу,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Только сам задремать</a:t>
            </a:r>
          </a:p>
          <a:p>
            <a:pPr>
              <a:buNone/>
            </a:pPr>
            <a:r>
              <a:rPr lang="ru-RU" sz="18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е могу.</a:t>
            </a:r>
          </a:p>
          <a:p>
            <a:pPr>
              <a:buNone/>
            </a:pPr>
            <a:endParaRPr lang="ru-RU" sz="18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 тогда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уздечку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Коня привязал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И, в постель залезая,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Сказал: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Спокойной ночи,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лошадка!</a:t>
            </a:r>
            <a:endParaRPr lang="ru-RU" sz="18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1000108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Я. Аким</a:t>
            </a:r>
            <a:endParaRPr lang="ru-RU" sz="2800" b="1" dirty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ветлана\картинки\обои для презентаций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Из неповторяющихся букв сложите фамилию детского писателя.</a:t>
            </a:r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57422" y="2071678"/>
          <a:ext cx="3929092" cy="371477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82273"/>
                <a:gridCol w="982273"/>
                <a:gridCol w="982273"/>
                <a:gridCol w="982273"/>
              </a:tblGrid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Ж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Й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Ж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accent6">
                              <a:tint val="15000"/>
                              <a:satMod val="200000"/>
                            </a:schemeClr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4000" b="1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ветлана\картинки\обои для презентаций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358114" cy="107157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Kartika" pitchFamily="18" charset="0"/>
              </a:rPr>
              <a:t>Драгунский</a:t>
            </a:r>
            <a:endParaRPr lang="ru-RU" sz="6000" dirty="0">
              <a:solidFill>
                <a:srgbClr val="92D050"/>
              </a:solidFill>
              <a:latin typeface="Comic Sans MS" pitchFamily="66" charset="0"/>
              <a:cs typeface="Kartika" pitchFamily="18" charset="0"/>
            </a:endParaRPr>
          </a:p>
        </p:txBody>
      </p:sp>
      <p:pic>
        <p:nvPicPr>
          <p:cNvPr id="5" name="Picture 2" descr="C:\Documents and Settings\Admin\Рабочий стол\Драгунский\element-556560-misc-1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857364"/>
            <a:ext cx="3201979" cy="409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ветлана\картинки\обои для презентаций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«Друг детства»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с. 47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5143536" cy="37147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Кем хотел стать Денис?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Чем его привлекали эти занятия?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Можно ли назвать Дениса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ораблёва мечтателем?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000240"/>
            <a:ext cx="2738442" cy="37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643050"/>
            <a:ext cx="3214710" cy="428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8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357298"/>
            <a:ext cx="3900486" cy="21431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«Буратино»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002_Бурат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72264" y="4662494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Светлана\картинки\обои для презентаций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24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187" y="785794"/>
            <a:ext cx="396896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181</Words>
  <Application>Microsoft Office PowerPoint</Application>
  <PresentationFormat>Экран (4:3)</PresentationFormat>
  <Paragraphs>71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Поэтическая тетрадь </vt:lpstr>
      <vt:lpstr>РОЯЛЬ</vt:lpstr>
      <vt:lpstr>Мой конь</vt:lpstr>
      <vt:lpstr>Из неповторяющихся букв сложите фамилию детского писателя.</vt:lpstr>
      <vt:lpstr>Драгунский</vt:lpstr>
      <vt:lpstr>«Друг детства» с. 47</vt:lpstr>
      <vt:lpstr>Физминутка «Буратино»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Поэтическая тетрадь</dc:title>
  <dc:creator>Дмитрий</dc:creator>
  <cp:lastModifiedBy>Дмитрий</cp:lastModifiedBy>
  <cp:revision>22</cp:revision>
  <dcterms:created xsi:type="dcterms:W3CDTF">2010-08-27T17:57:59Z</dcterms:created>
  <dcterms:modified xsi:type="dcterms:W3CDTF">2011-08-18T11:54:46Z</dcterms:modified>
</cp:coreProperties>
</file>