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6DDF-5B5D-4544-B31F-0703A9D45D7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F903-35F5-4D7B-B3AE-80E97164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Животные живого уголка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8577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к уроку окружающего мира во2 классе.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ГБОУ г.Москвы ЦО № 1455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CAXV54H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1571612"/>
            <a:ext cx="4914934" cy="3429024"/>
          </a:xfrm>
          <a:prstGeom prst="flowChartAlternateProcess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2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19499" y="2714624"/>
            <a:ext cx="4857777" cy="364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Что общего у этих </a:t>
            </a:r>
          </a:p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«братьев наших меньших»?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5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19499" y="2714624"/>
            <a:ext cx="4572025" cy="3000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К какой группе животных относится этот зверёк?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11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72105" y="0"/>
            <a:ext cx="3571895" cy="3571895"/>
          </a:xfrm>
          <a:prstGeom prst="ellipse">
            <a:avLst/>
          </a:prstGeom>
        </p:spPr>
      </p:pic>
      <p:pic>
        <p:nvPicPr>
          <p:cNvPr id="8194" name="Picture 2" descr="Как обустроить клетку кролика?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2984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lov48.narod.ru/Birds/image/dip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1500" y="500042"/>
            <a:ext cx="4762500" cy="3848101"/>
          </a:xfrm>
          <a:prstGeom prst="ellipse">
            <a:avLst/>
          </a:prstGeom>
          <a:noFill/>
        </p:spPr>
      </p:pic>
      <p:pic>
        <p:nvPicPr>
          <p:cNvPr id="5124" name="Picture 4" descr="http://solov48.narod.ru/Birds/image/dip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643050"/>
            <a:ext cx="2962275" cy="4467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SYL1I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422" y="2143116"/>
            <a:ext cx="5810289" cy="4357717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Аквариум в доме - это красиво, полезно и совсем не сложно.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[1]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508376"/>
            <a:ext cx="8253812" cy="613533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Животные живого уголка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живого уголка</dc:title>
  <dc:creator>LyudOK</dc:creator>
  <cp:lastModifiedBy>LyudOK</cp:lastModifiedBy>
  <cp:revision>5</cp:revision>
  <dcterms:created xsi:type="dcterms:W3CDTF">2012-11-03T17:48:49Z</dcterms:created>
  <dcterms:modified xsi:type="dcterms:W3CDTF">2012-11-05T16:22:58Z</dcterms:modified>
</cp:coreProperties>
</file>