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60" r:id="rId3"/>
    <p:sldId id="258" r:id="rId4"/>
    <p:sldId id="257" r:id="rId5"/>
    <p:sldId id="261" r:id="rId6"/>
    <p:sldId id="262" r:id="rId7"/>
    <p:sldId id="263" r:id="rId8"/>
    <p:sldId id="267" r:id="rId9"/>
    <p:sldId id="256" r:id="rId10"/>
    <p:sldId id="259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FC68"/>
    <a:srgbClr val="FAFEA8"/>
    <a:srgbClr val="65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8960E-1439-44FB-97BE-1E6C6A1BC7A7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469BD-D54E-4843-A936-312E263CE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4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Помоги Лешему расставить</a:t>
            </a:r>
            <a:r>
              <a:rPr lang="ru-RU" baseline="0" dirty="0" smtClean="0"/>
              <a:t> числа по порядку.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469BD-D54E-4843-A936-312E263CE1A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1E44-A432-4B90-B48B-2D1949BB3055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3E22-8574-45F5-A044-09B065F12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1E44-A432-4B90-B48B-2D1949BB3055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3E22-8574-45F5-A044-09B065F12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1E44-A432-4B90-B48B-2D1949BB3055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3E22-8574-45F5-A044-09B065F12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1E44-A432-4B90-B48B-2D1949BB30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3E22-8574-45F5-A044-09B065F127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44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1E44-A432-4B90-B48B-2D1949BB30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3E22-8574-45F5-A044-09B065F127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02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1E44-A432-4B90-B48B-2D1949BB30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3E22-8574-45F5-A044-09B065F127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41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1E44-A432-4B90-B48B-2D1949BB30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3E22-8574-45F5-A044-09B065F127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32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1E44-A432-4B90-B48B-2D1949BB30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3E22-8574-45F5-A044-09B065F127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67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1E44-A432-4B90-B48B-2D1949BB30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3E22-8574-45F5-A044-09B065F127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81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1E44-A432-4B90-B48B-2D1949BB30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3E22-8574-45F5-A044-09B065F127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66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1E44-A432-4B90-B48B-2D1949BB30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3E22-8574-45F5-A044-09B065F127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1E44-A432-4B90-B48B-2D1949BB3055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3E22-8574-45F5-A044-09B065F12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1E44-A432-4B90-B48B-2D1949BB30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3E22-8574-45F5-A044-09B065F127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92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1E44-A432-4B90-B48B-2D1949BB30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3E22-8574-45F5-A044-09B065F127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76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1E44-A432-4B90-B48B-2D1949BB30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3E22-8574-45F5-A044-09B065F127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3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1E44-A432-4B90-B48B-2D1949BB3055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3E22-8574-45F5-A044-09B065F12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1E44-A432-4B90-B48B-2D1949BB3055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3E22-8574-45F5-A044-09B065F12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1E44-A432-4B90-B48B-2D1949BB3055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3E22-8574-45F5-A044-09B065F12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1E44-A432-4B90-B48B-2D1949BB3055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3E22-8574-45F5-A044-09B065F12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1E44-A432-4B90-B48B-2D1949BB3055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3E22-8574-45F5-A044-09B065F12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1E44-A432-4B90-B48B-2D1949BB3055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3E22-8574-45F5-A044-09B065F12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1E44-A432-4B90-B48B-2D1949BB3055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3E22-8574-45F5-A044-09B065F12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01E44-A432-4B90-B48B-2D1949BB3055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03E22-8574-45F5-A044-09B065F12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01E44-A432-4B90-B48B-2D1949BB30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03E22-8574-45F5-A044-09B065F127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0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84;&#1086;&#1081;%20&#1091;&#1088;&#1086;&#1082;%20&#1089;&#1072;&#1084;&#1072;\=_-_-&#1074;%20&#1075;&#1086;&#1089;&#1090;&#1103;&#1093;%20&#1091;%20&#1089;&#1082;&#1072;&#1079;&#1082;&#1080;-%20(&#1080;&#1085;&#1089;&#1090;&#1088;&#1091;&#1084;&#1077;&#1085;&#1090;&#1072;&#1083;.&#1074;&#1072;&#1088;&#1080;&#1072;&#1094;&#1080;&#1080;).mp3" TargetMode="External"/><Relationship Id="rId6" Type="http://schemas.openxmlformats.org/officeDocument/2006/relationships/slide" Target="slide3.xml"/><Relationship Id="rId11" Type="http://schemas.openxmlformats.org/officeDocument/2006/relationships/image" Target="../media/image6.png"/><Relationship Id="rId5" Type="http://schemas.openxmlformats.org/officeDocument/2006/relationships/image" Target="../media/image2.jpeg"/><Relationship Id="rId10" Type="http://schemas.openxmlformats.org/officeDocument/2006/relationships/image" Target="../media/image5.jpeg"/><Relationship Id="rId4" Type="http://schemas.openxmlformats.org/officeDocument/2006/relationships/slide" Target="slide9.xml"/><Relationship Id="rId9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1\Desktop\&#1084;&#1086;&#1081;%20&#1091;&#1088;&#1086;&#1082;%20&#1089;&#1072;&#1084;&#1072;\=_-_-&#1074;%20&#1075;&#1086;&#1089;&#1090;&#1103;&#1093;%20&#1091;%20&#1089;&#1082;&#1072;&#1079;&#1082;&#1080;-%20(&#1080;&#1085;&#1089;&#1090;&#1088;&#1091;&#1084;&#1077;&#1085;&#1090;&#1072;&#1083;.&#1074;&#1072;&#1088;&#1080;&#1072;&#1094;&#1080;&#1080;)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audio" Target="../media/audio1.wav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24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png"/><Relationship Id="rId3" Type="http://schemas.openxmlformats.org/officeDocument/2006/relationships/image" Target="../media/image9.jpeg"/><Relationship Id="rId7" Type="http://schemas.openxmlformats.org/officeDocument/2006/relationships/image" Target="../media/image25.png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" Type="http://schemas.openxmlformats.org/officeDocument/2006/relationships/audio" Target="../media/audio1.wav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5.jpeg"/><Relationship Id="rId5" Type="http://schemas.openxmlformats.org/officeDocument/2006/relationships/image" Target="../media/image11.pn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26.pn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6.png"/><Relationship Id="rId18" Type="http://schemas.openxmlformats.org/officeDocument/2006/relationships/image" Target="../media/image21.jpeg"/><Relationship Id="rId3" Type="http://schemas.openxmlformats.org/officeDocument/2006/relationships/image" Target="../media/image9.jpeg"/><Relationship Id="rId7" Type="http://schemas.openxmlformats.org/officeDocument/2006/relationships/image" Target="../media/image27.png"/><Relationship Id="rId12" Type="http://schemas.openxmlformats.org/officeDocument/2006/relationships/image" Target="../media/image15.jpeg"/><Relationship Id="rId17" Type="http://schemas.openxmlformats.org/officeDocument/2006/relationships/image" Target="../media/image20.png"/><Relationship Id="rId2" Type="http://schemas.openxmlformats.org/officeDocument/2006/relationships/audio" Target="../media/audio1.wav"/><Relationship Id="rId16" Type="http://schemas.openxmlformats.org/officeDocument/2006/relationships/image" Target="../media/image19.jpe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19" Type="http://schemas.openxmlformats.org/officeDocument/2006/relationships/image" Target="../media/image22.png"/><Relationship Id="rId4" Type="http://schemas.openxmlformats.org/officeDocument/2006/relationships/image" Target="../media/image28.pn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84;&#1086;&#1081;%20&#1091;&#1088;&#1086;&#1082;%20&#1089;&#1072;&#1084;&#1072;\&#1040;&#1091;&#1076;&#1080;&#1086;.wma" TargetMode="External"/><Relationship Id="rId6" Type="http://schemas.openxmlformats.org/officeDocument/2006/relationships/slide" Target="slide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996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7736" y="2204864"/>
            <a:ext cx="2376264" cy="3528392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1027" name="Picture 3" descr="C:\Users\home\Desktop\996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2520280" cy="3501008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1028" name="Picture 4" descr="C:\Users\home\Desktop\996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2736304" cy="3501008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1029" name="Picture 5" descr="C:\Users\home\Desktop\996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204864"/>
            <a:ext cx="2592288" cy="3501008"/>
          </a:xfrm>
          <a:prstGeom prst="ellipse">
            <a:avLst/>
          </a:prstGeom>
          <a:noFill/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1236702" y="291901"/>
            <a:ext cx="68804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ln w="1905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Monotype Corsiva" pitchFamily="66" charset="0"/>
              </a:rPr>
              <a:t>Сказочный лес</a:t>
            </a:r>
            <a:endParaRPr lang="ru-RU" sz="9600" dirty="0">
              <a:ln w="19050">
                <a:solidFill>
                  <a:schemeClr val="accent3">
                    <a:lumMod val="75000"/>
                  </a:schemeClr>
                </a:solidFill>
              </a:ln>
              <a:solidFill>
                <a:srgbClr val="FFFF00"/>
              </a:solidFill>
              <a:effectLst>
                <a:reflection blurRad="6350" stA="55000" endA="50" endPos="85000" dist="60007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423" y="5279921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latin typeface="Monotype Corsiva" pitchFamily="66" charset="0"/>
              </a:rPr>
              <a:t>О</a:t>
            </a:r>
            <a:r>
              <a:rPr lang="ru-RU" sz="4000" b="1" dirty="0" smtClean="0">
                <a:solidFill>
                  <a:srgbClr val="FFFF00"/>
                </a:solidFill>
                <a:latin typeface="Monotype Corsiva" pitchFamily="66" charset="0"/>
              </a:rPr>
              <a:t>тправляйся в гости к сказочным героям.</a:t>
            </a:r>
            <a:endParaRPr lang="ru-RU" sz="4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10" name="=_-_-в гостях у сказки- (инструментал.вариации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9612560" y="2564904"/>
            <a:ext cx="244475" cy="2444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99321" y="6096551"/>
            <a:ext cx="3884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Учитель начальных классов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КГУ «Средняя школа № 7» </a:t>
            </a:r>
            <a:r>
              <a:rPr lang="ru-RU" sz="1200" dirty="0" err="1" smtClean="0">
                <a:solidFill>
                  <a:srgbClr val="FF0000"/>
                </a:solidFill>
              </a:rPr>
              <a:t>акимата</a:t>
            </a:r>
            <a:r>
              <a:rPr lang="ru-RU" sz="1200" dirty="0" smtClean="0">
                <a:solidFill>
                  <a:srgbClr val="FF0000"/>
                </a:solidFill>
              </a:rPr>
              <a:t> г. </a:t>
            </a:r>
            <a:r>
              <a:rPr lang="ru-RU" sz="1200" dirty="0" err="1" smtClean="0">
                <a:solidFill>
                  <a:srgbClr val="FF0000"/>
                </a:solidFill>
              </a:rPr>
              <a:t>Усть</a:t>
            </a:r>
            <a:r>
              <a:rPr lang="ru-RU" sz="1200" dirty="0" smtClean="0">
                <a:solidFill>
                  <a:srgbClr val="FF0000"/>
                </a:solidFill>
              </a:rPr>
              <a:t> – </a:t>
            </a:r>
            <a:r>
              <a:rPr lang="ru-RU" sz="1200" dirty="0" err="1" smtClean="0">
                <a:solidFill>
                  <a:srgbClr val="FF0000"/>
                </a:solidFill>
              </a:rPr>
              <a:t>Каменогорск</a:t>
            </a:r>
            <a:endParaRPr lang="ru-RU" sz="1200" dirty="0" smtClean="0">
              <a:solidFill>
                <a:srgbClr val="FF0000"/>
              </a:solidFill>
            </a:endParaRPr>
          </a:p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Скоснягина Надежда Сергеевна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4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Desktop\996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043" y="1076731"/>
            <a:ext cx="2520280" cy="3501008"/>
          </a:xfrm>
          <a:prstGeom prst="ellipse">
            <a:avLst/>
          </a:prstGeom>
          <a:noFill/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1236702" y="291901"/>
            <a:ext cx="68804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ln w="19050">
                  <a:solidFill>
                    <a:srgbClr val="9BBB59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Monotype Corsiva" pitchFamily="66" charset="0"/>
              </a:rPr>
              <a:t>Сказочный лес</a:t>
            </a:r>
            <a:endParaRPr lang="ru-RU" sz="9600" dirty="0">
              <a:ln w="19050">
                <a:solidFill>
                  <a:srgbClr val="9BBB59">
                    <a:lumMod val="75000"/>
                  </a:srgbClr>
                </a:solidFill>
              </a:ln>
              <a:solidFill>
                <a:srgbClr val="FFFF00"/>
              </a:solidFill>
              <a:effectLst>
                <a:reflection blurRad="6350" stA="55000" endA="50" endPos="85000" dist="60007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10" name="=_-_-в гостях у сказки- (инструментал.вариации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612560" y="2564904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5573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4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0" y="2564904"/>
            <a:ext cx="6912768" cy="64807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Понравилось ли вам в сказочном лесу?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231232" y="1736812"/>
            <a:ext cx="6912768" cy="64807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Ребята, вы не устали?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231232" y="3356992"/>
            <a:ext cx="6912768" cy="64807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Расскажите мне о своем походе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лес.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-108520" y="4232773"/>
            <a:ext cx="6912768" cy="64807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Ребята, вы молодцы</a:t>
            </a: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0" descr="c995db78ed28t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47"/>
          <a:stretch>
            <a:fillRect/>
          </a:stretch>
        </p:blipFill>
        <p:spPr bwMode="auto">
          <a:xfrm>
            <a:off x="6473853" y="3689443"/>
            <a:ext cx="3286517" cy="325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37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977006"/>
              </p:ext>
            </p:extLst>
          </p:nvPr>
        </p:nvGraphicFramePr>
        <p:xfrm>
          <a:off x="45369" y="23999"/>
          <a:ext cx="4942205" cy="4206240"/>
        </p:xfrm>
        <a:graphic>
          <a:graphicData uri="http://schemas.openxmlformats.org/drawingml/2006/table">
            <a:tbl>
              <a:tblPr firstRow="1" firstCol="1" bandRow="1"/>
              <a:tblGrid>
                <a:gridCol w="394335"/>
                <a:gridCol w="393065"/>
                <a:gridCol w="392430"/>
                <a:gridCol w="392430"/>
                <a:gridCol w="421005"/>
                <a:gridCol w="425450"/>
                <a:gridCol w="425450"/>
                <a:gridCol w="420370"/>
                <a:gridCol w="420370"/>
                <a:gridCol w="417830"/>
                <a:gridCol w="419735"/>
                <a:gridCol w="419735"/>
              </a:tblGrid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Algeri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Algeri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Algeri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Algeri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Algeri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Algeri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Algeri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Algeri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Algeri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Algeri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Algeri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Algeri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 descr="C:\Users\home\Desktop\Рисунок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708" y="494447"/>
            <a:ext cx="2376264" cy="3672408"/>
          </a:xfrm>
          <a:prstGeom prst="rect">
            <a:avLst/>
          </a:prstGeom>
          <a:noFill/>
        </p:spPr>
      </p:pic>
      <p:sp>
        <p:nvSpPr>
          <p:cNvPr id="17" name="Управляющая кнопка: домой 16">
            <a:hlinkClick r:id="rId5" action="ppaction://hlinksldjump" highlightClick="1"/>
          </p:cNvPr>
          <p:cNvSpPr/>
          <p:nvPr/>
        </p:nvSpPr>
        <p:spPr>
          <a:xfrm>
            <a:off x="4572000" y="6281936"/>
            <a:ext cx="576064" cy="576064"/>
          </a:xfrm>
          <a:prstGeom prst="actionButtonHome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74157" y="334889"/>
            <a:ext cx="3438128" cy="50233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 flipV="1">
            <a:off x="726468" y="-16014"/>
            <a:ext cx="3618148" cy="49444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 rot="5210730">
            <a:off x="1336607" y="3194385"/>
            <a:ext cx="1772604" cy="465877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-31670" y="2529546"/>
            <a:ext cx="4011310" cy="4572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104781" y="2120958"/>
            <a:ext cx="3880320" cy="4572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69123" y="1715324"/>
            <a:ext cx="3707196" cy="39888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04419" y="1258124"/>
            <a:ext cx="3991751" cy="4572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097560" y="838386"/>
            <a:ext cx="4307112" cy="4572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-0.78923 0.65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00" y="3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39 0.01502 L -0.49393 0.1895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18" y="8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03 0.19954 L 0.61511 0.482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14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91329E-6 L 0.38993 0.6989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7" y="34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12 0.00508 L -0.48125 0.169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8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0.44879 0.7245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0" y="3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08663 0.4372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937 -0.00185 L -0.5125 0.1620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8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8" grpId="0" animBg="1"/>
      <p:bldP spid="14" grpId="0" animBg="1"/>
      <p:bldP spid="6" grpId="0" animBg="1"/>
      <p:bldP spid="7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ca03446eca1c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860032" y="1412776"/>
            <a:ext cx="2808312" cy="3240360"/>
          </a:xfrm>
          <a:prstGeom prst="rect">
            <a:avLst/>
          </a:prstGeom>
          <a:noFill/>
        </p:spPr>
      </p:pic>
      <p:pic>
        <p:nvPicPr>
          <p:cNvPr id="3088" name="Picture 16" descr="C:\Users\home\Desktop\535f4c22808c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852936"/>
            <a:ext cx="1368152" cy="2160240"/>
          </a:xfrm>
          <a:prstGeom prst="rect">
            <a:avLst/>
          </a:prstGeom>
          <a:noFill/>
        </p:spPr>
      </p:pic>
      <p:pic>
        <p:nvPicPr>
          <p:cNvPr id="3076" name="Picture 4" descr="C:\Users\home\Desktop\zemlyanika_cvety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5301208"/>
            <a:ext cx="1800200" cy="1556792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3078" name="Picture 6" descr="C:\Users\home\Desktop\zemlyanika_cvety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5301208"/>
            <a:ext cx="1475656" cy="1556792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21" name="Овал 20"/>
          <p:cNvSpPr/>
          <p:nvPr/>
        </p:nvSpPr>
        <p:spPr>
          <a:xfrm>
            <a:off x="395536" y="404664"/>
            <a:ext cx="3456384" cy="141845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5 - </a:t>
            </a:r>
            <a:r>
              <a:rPr lang="ru-RU" sz="8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8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597355" y="5624996"/>
            <a:ext cx="1145445" cy="1354536"/>
            <a:chOff x="1885387" y="5624996"/>
            <a:chExt cx="1145445" cy="1354536"/>
          </a:xfrm>
        </p:grpSpPr>
        <p:pic>
          <p:nvPicPr>
            <p:cNvPr id="3082" name="Picture 10" descr="C:\Users\home\Desktop\ФОНЫ\0_7bf07_972d855f_XL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425405">
              <a:off x="1885387" y="5624996"/>
              <a:ext cx="1145445" cy="1202605"/>
            </a:xfrm>
            <a:prstGeom prst="rect">
              <a:avLst/>
            </a:prstGeom>
            <a:noFill/>
          </p:spPr>
        </p:pic>
        <p:sp>
          <p:nvSpPr>
            <p:cNvPr id="22" name="TextBox 21">
              <a:hlinkClick r:id="" action="ppaction://hlinkshowjump?jump=nextslide"/>
            </p:cNvPr>
            <p:cNvSpPr txBox="1"/>
            <p:nvPr/>
          </p:nvSpPr>
          <p:spPr>
            <a:xfrm>
              <a:off x="2109295" y="5656093"/>
              <a:ext cx="69762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80" name="Picture 8" descr="C:\Users\home\Desktop\zemlyanika_cvety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301208"/>
            <a:ext cx="1619672" cy="1556792"/>
          </a:xfrm>
          <a:prstGeom prst="ellipse">
            <a:avLst/>
          </a:prstGeom>
          <a:noFill/>
          <a:effectLst>
            <a:softEdge rad="127000"/>
          </a:effectLst>
        </p:spPr>
      </p:pic>
      <p:grpSp>
        <p:nvGrpSpPr>
          <p:cNvPr id="37" name="Группа 36"/>
          <p:cNvGrpSpPr/>
          <p:nvPr/>
        </p:nvGrpSpPr>
        <p:grpSpPr>
          <a:xfrm>
            <a:off x="0" y="5534561"/>
            <a:ext cx="1223412" cy="1323439"/>
            <a:chOff x="-2340768" y="1484784"/>
            <a:chExt cx="1223412" cy="1323439"/>
          </a:xfrm>
        </p:grpSpPr>
        <p:pic>
          <p:nvPicPr>
            <p:cNvPr id="3084" name="Picture 12" descr="C:\Users\home\Desktop\ФОНЫ\0_7bf07_972d855f_XL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511981">
              <a:off x="-2264583" y="1619849"/>
              <a:ext cx="1142293" cy="1122947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-2340768" y="1484784"/>
              <a:ext cx="122341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dirty="0" smtClean="0">
                  <a:latin typeface="Times New Roman" pitchFamily="18" charset="0"/>
                  <a:cs typeface="Times New Roman" pitchFamily="18" charset="0"/>
                </a:rPr>
                <a:t>17</a:t>
              </a:r>
              <a:endParaRPr lang="ru-RU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7" name="Picture 5" descr="C:\Users\home\Desktop\zemlyanika_cvety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5301208"/>
            <a:ext cx="1682428" cy="1556792"/>
          </a:xfrm>
          <a:prstGeom prst="ellipse">
            <a:avLst/>
          </a:prstGeom>
          <a:noFill/>
          <a:effectLst>
            <a:softEdge rad="127000"/>
          </a:effectLst>
        </p:spPr>
      </p:pic>
      <p:grpSp>
        <p:nvGrpSpPr>
          <p:cNvPr id="38" name="Группа 37"/>
          <p:cNvGrpSpPr/>
          <p:nvPr/>
        </p:nvGrpSpPr>
        <p:grpSpPr>
          <a:xfrm>
            <a:off x="3059832" y="5534561"/>
            <a:ext cx="1253625" cy="1323439"/>
            <a:chOff x="-1987648" y="4005064"/>
            <a:chExt cx="1253625" cy="1323439"/>
          </a:xfrm>
        </p:grpSpPr>
        <p:pic>
          <p:nvPicPr>
            <p:cNvPr id="3083" name="Picture 11" descr="C:\Users\home\Desktop\ФОНЫ\0_7bf07_972d855f_XL.pn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66659">
              <a:off x="-1987648" y="4098315"/>
              <a:ext cx="1253625" cy="1094100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-1908720" y="4005064"/>
              <a:ext cx="115397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ru-RU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9" name="Picture 7" descr="C:\Users\home\Desktop\zemlyanika_cvety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5301208"/>
            <a:ext cx="1543843" cy="1556792"/>
          </a:xfrm>
          <a:prstGeom prst="ellipse">
            <a:avLst/>
          </a:prstGeom>
          <a:noFill/>
          <a:effectLst>
            <a:softEdge rad="127000"/>
          </a:effectLst>
        </p:spPr>
      </p:pic>
      <p:grpSp>
        <p:nvGrpSpPr>
          <p:cNvPr id="39" name="Группа 38"/>
          <p:cNvGrpSpPr/>
          <p:nvPr/>
        </p:nvGrpSpPr>
        <p:grpSpPr>
          <a:xfrm>
            <a:off x="4644008" y="5534561"/>
            <a:ext cx="1210588" cy="1323439"/>
            <a:chOff x="-2124744" y="4725144"/>
            <a:chExt cx="1210588" cy="1323439"/>
          </a:xfrm>
        </p:grpSpPr>
        <p:pic>
          <p:nvPicPr>
            <p:cNvPr id="3085" name="Picture 13" descr="C:\Users\home\Desktop\ФОНЫ\0_7bf07_972d855f_XL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24744" y="4725144"/>
              <a:ext cx="1080120" cy="1124744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-2124744" y="4725144"/>
              <a:ext cx="121058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dirty="0" smtClean="0">
                  <a:latin typeface="Times New Roman" pitchFamily="18" charset="0"/>
                  <a:cs typeface="Times New Roman" pitchFamily="18" charset="0"/>
                </a:rPr>
                <a:t>19</a:t>
              </a:r>
              <a:endParaRPr lang="ru-RU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81" name="Picture 9" descr="C:\Users\home\Desktop\zemlyanika_cvety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5301208"/>
            <a:ext cx="1466403" cy="1556792"/>
          </a:xfrm>
          <a:prstGeom prst="ellipse">
            <a:avLst/>
          </a:prstGeom>
          <a:noFill/>
          <a:effectLst>
            <a:softEdge rad="127000"/>
          </a:effectLst>
        </p:spPr>
      </p:pic>
      <p:grpSp>
        <p:nvGrpSpPr>
          <p:cNvPr id="40" name="Группа 39"/>
          <p:cNvGrpSpPr/>
          <p:nvPr/>
        </p:nvGrpSpPr>
        <p:grpSpPr>
          <a:xfrm>
            <a:off x="5940152" y="5534561"/>
            <a:ext cx="1210588" cy="1323439"/>
            <a:chOff x="-2124744" y="3789040"/>
            <a:chExt cx="1210588" cy="1323439"/>
          </a:xfrm>
        </p:grpSpPr>
        <p:pic>
          <p:nvPicPr>
            <p:cNvPr id="3086" name="Picture 14" descr="C:\Users\home\Desktop\ФОНЫ\0_7bf07_972d855f_XL.png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560890">
              <a:off x="-1975861" y="3813671"/>
              <a:ext cx="1058166" cy="1251692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-2124744" y="3789040"/>
              <a:ext cx="121058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dirty="0" smtClean="0">
                  <a:latin typeface="Times New Roman" pitchFamily="18" charset="0"/>
                  <a:cs typeface="Times New Roman" pitchFamily="18" charset="0"/>
                </a:rPr>
                <a:t>15</a:t>
              </a:r>
              <a:endParaRPr lang="ru-RU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596336" y="5534561"/>
            <a:ext cx="1278779" cy="1323439"/>
            <a:chOff x="9684568" y="3212976"/>
            <a:chExt cx="1278779" cy="1323439"/>
          </a:xfrm>
        </p:grpSpPr>
        <p:pic>
          <p:nvPicPr>
            <p:cNvPr id="3087" name="Picture 15" descr="C:\Users\home\Desktop\ФОНЫ\0_7bf07_972d855f_XL.png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34680">
              <a:off x="9703273" y="3244216"/>
              <a:ext cx="1260074" cy="1225635"/>
            </a:xfrm>
            <a:prstGeom prst="rect">
              <a:avLst/>
            </a:prstGeom>
            <a:noFill/>
          </p:spPr>
        </p:pic>
        <p:sp>
          <p:nvSpPr>
            <p:cNvPr id="32" name="TextBox 31"/>
            <p:cNvSpPr txBox="1"/>
            <p:nvPr/>
          </p:nvSpPr>
          <p:spPr>
            <a:xfrm>
              <a:off x="9684568" y="3212976"/>
              <a:ext cx="121058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dirty="0" smtClean="0">
                  <a:latin typeface="Times New Roman" pitchFamily="18" charset="0"/>
                  <a:cs typeface="Times New Roman" pitchFamily="18" charset="0"/>
                </a:rPr>
                <a:t>18</a:t>
              </a:r>
              <a:endParaRPr lang="ru-RU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8892480" y="3356992"/>
            <a:ext cx="251520" cy="1546472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0.27969 -0.3194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-16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ca03446eca1c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788024" y="1484784"/>
            <a:ext cx="2880320" cy="3240360"/>
          </a:xfrm>
          <a:prstGeom prst="rect">
            <a:avLst/>
          </a:prstGeom>
          <a:noFill/>
        </p:spPr>
      </p:pic>
      <p:pic>
        <p:nvPicPr>
          <p:cNvPr id="3088" name="Picture 16" descr="C:\Users\home\Desktop\535f4c22808c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780928"/>
            <a:ext cx="1368152" cy="2160240"/>
          </a:xfrm>
          <a:prstGeom prst="rect">
            <a:avLst/>
          </a:prstGeom>
          <a:noFill/>
        </p:spPr>
      </p:pic>
      <p:pic>
        <p:nvPicPr>
          <p:cNvPr id="4098" name="Picture 2" descr="C:\Users\home\Desktop\ФОНЫ\0_7bf07_972d855f_X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111" b="44187"/>
          <a:stretch>
            <a:fillRect/>
          </a:stretch>
        </p:blipFill>
        <p:spPr bwMode="auto">
          <a:xfrm>
            <a:off x="4283968" y="3861048"/>
            <a:ext cx="576064" cy="432048"/>
          </a:xfrm>
          <a:prstGeom prst="rect">
            <a:avLst/>
          </a:prstGeom>
          <a:noFill/>
        </p:spPr>
      </p:pic>
      <p:pic>
        <p:nvPicPr>
          <p:cNvPr id="3076" name="Picture 4" descr="C:\Users\home\Desktop\zemlyanika_cvety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5301208"/>
            <a:ext cx="1800200" cy="1556792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3078" name="Picture 6" descr="C:\Users\home\Desktop\zemlyanika_cvety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5301208"/>
            <a:ext cx="1475656" cy="1556792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21" name="Овал 20"/>
          <p:cNvSpPr/>
          <p:nvPr/>
        </p:nvSpPr>
        <p:spPr>
          <a:xfrm>
            <a:off x="395536" y="404664"/>
            <a:ext cx="3456384" cy="141845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5 - а</a:t>
            </a:r>
            <a:endParaRPr lang="ru-RU" sz="8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2"/>
          <p:cNvGrpSpPr/>
          <p:nvPr/>
        </p:nvGrpSpPr>
        <p:grpSpPr>
          <a:xfrm>
            <a:off x="1547664" y="5534561"/>
            <a:ext cx="1223412" cy="1323439"/>
            <a:chOff x="1835696" y="5534561"/>
            <a:chExt cx="1223412" cy="1323439"/>
          </a:xfrm>
        </p:grpSpPr>
        <p:pic>
          <p:nvPicPr>
            <p:cNvPr id="3082" name="Picture 10" descr="C:\Users\home\Desktop\ФОНЫ\0_7bf07_972d855f_XL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425405">
              <a:off x="1885387" y="5624996"/>
              <a:ext cx="1145445" cy="1202605"/>
            </a:xfrm>
            <a:prstGeom prst="rect">
              <a:avLst/>
            </a:prstGeom>
            <a:noFill/>
          </p:spPr>
        </p:pic>
        <p:sp>
          <p:nvSpPr>
            <p:cNvPr id="22" name="TextBox 21">
              <a:hlinkClick r:id="" action="ppaction://hlinkshowjump?jump=nextslide"/>
            </p:cNvPr>
            <p:cNvSpPr txBox="1"/>
            <p:nvPr/>
          </p:nvSpPr>
          <p:spPr>
            <a:xfrm>
              <a:off x="1835696" y="5534561"/>
              <a:ext cx="122341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dirty="0" smtClean="0">
                  <a:latin typeface="Times New Roman" pitchFamily="18" charset="0"/>
                  <a:cs typeface="Times New Roman" pitchFamily="18" charset="0"/>
                </a:rPr>
                <a:t>13</a:t>
              </a:r>
              <a:endParaRPr lang="ru-RU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80" name="Picture 8" descr="C:\Users\home\Desktop\zemlyanika_cvety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301208"/>
            <a:ext cx="1619672" cy="1556792"/>
          </a:xfrm>
          <a:prstGeom prst="ellipse">
            <a:avLst/>
          </a:prstGeom>
          <a:noFill/>
          <a:effectLst>
            <a:softEdge rad="127000"/>
          </a:effectLst>
        </p:spPr>
      </p:pic>
      <p:grpSp>
        <p:nvGrpSpPr>
          <p:cNvPr id="3" name="Группа 36"/>
          <p:cNvGrpSpPr/>
          <p:nvPr/>
        </p:nvGrpSpPr>
        <p:grpSpPr>
          <a:xfrm>
            <a:off x="0" y="5534561"/>
            <a:ext cx="1223412" cy="1323439"/>
            <a:chOff x="-2340768" y="1484784"/>
            <a:chExt cx="1223412" cy="1323439"/>
          </a:xfrm>
        </p:grpSpPr>
        <p:pic>
          <p:nvPicPr>
            <p:cNvPr id="3084" name="Picture 12" descr="C:\Users\home\Desktop\ФОНЫ\0_7bf07_972d855f_XL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511981">
              <a:off x="-2264583" y="1619849"/>
              <a:ext cx="1142293" cy="1122947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-2340768" y="1484784"/>
              <a:ext cx="122341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dirty="0" smtClean="0">
                  <a:latin typeface="Times New Roman" pitchFamily="18" charset="0"/>
                  <a:cs typeface="Times New Roman" pitchFamily="18" charset="0"/>
                </a:rPr>
                <a:t>17</a:t>
              </a:r>
              <a:endParaRPr lang="ru-RU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7" name="Picture 5" descr="C:\Users\home\Desktop\zemlyanika_cvety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5301208"/>
            <a:ext cx="1682428" cy="1556792"/>
          </a:xfrm>
          <a:prstGeom prst="ellipse">
            <a:avLst/>
          </a:prstGeom>
          <a:noFill/>
          <a:effectLst>
            <a:softEdge rad="127000"/>
          </a:effectLst>
        </p:spPr>
      </p:pic>
      <p:grpSp>
        <p:nvGrpSpPr>
          <p:cNvPr id="4" name="Группа 37"/>
          <p:cNvGrpSpPr/>
          <p:nvPr/>
        </p:nvGrpSpPr>
        <p:grpSpPr>
          <a:xfrm>
            <a:off x="3059832" y="5534561"/>
            <a:ext cx="1253625" cy="1323439"/>
            <a:chOff x="-1987648" y="4005064"/>
            <a:chExt cx="1253625" cy="1323439"/>
          </a:xfrm>
        </p:grpSpPr>
        <p:pic>
          <p:nvPicPr>
            <p:cNvPr id="3083" name="Picture 11" descr="C:\Users\home\Desktop\ФОНЫ\0_7bf07_972d855f_XL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66659">
              <a:off x="-1987648" y="4098315"/>
              <a:ext cx="1253625" cy="1094100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-1908720" y="4005064"/>
              <a:ext cx="115397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ru-RU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9" name="Picture 7" descr="C:\Users\home\Desktop\zemlyanika_cvety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5301208"/>
            <a:ext cx="1543843" cy="1556792"/>
          </a:xfrm>
          <a:prstGeom prst="ellipse">
            <a:avLst/>
          </a:prstGeom>
          <a:noFill/>
          <a:effectLst>
            <a:softEdge rad="127000"/>
          </a:effectLst>
        </p:spPr>
      </p:pic>
      <p:grpSp>
        <p:nvGrpSpPr>
          <p:cNvPr id="5" name="Группа 38"/>
          <p:cNvGrpSpPr/>
          <p:nvPr/>
        </p:nvGrpSpPr>
        <p:grpSpPr>
          <a:xfrm>
            <a:off x="4644008" y="5534561"/>
            <a:ext cx="1080120" cy="1373062"/>
            <a:chOff x="-2124744" y="4725144"/>
            <a:chExt cx="1080120" cy="1373062"/>
          </a:xfrm>
        </p:grpSpPr>
        <p:pic>
          <p:nvPicPr>
            <p:cNvPr id="3085" name="Picture 13" descr="C:\Users\home\Desktop\ФОНЫ\0_7bf07_972d855f_XL.png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24744" y="4725144"/>
              <a:ext cx="1080120" cy="1124744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-1896598" y="4774767"/>
              <a:ext cx="69762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81" name="Picture 9" descr="C:\Users\home\Desktop\zemlyanika_cvety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5301208"/>
            <a:ext cx="1466403" cy="1556792"/>
          </a:xfrm>
          <a:prstGeom prst="ellipse">
            <a:avLst/>
          </a:prstGeom>
          <a:noFill/>
          <a:effectLst>
            <a:softEdge rad="127000"/>
          </a:effectLst>
        </p:spPr>
      </p:pic>
      <p:grpSp>
        <p:nvGrpSpPr>
          <p:cNvPr id="6" name="Группа 39"/>
          <p:cNvGrpSpPr/>
          <p:nvPr/>
        </p:nvGrpSpPr>
        <p:grpSpPr>
          <a:xfrm>
            <a:off x="5940152" y="5534561"/>
            <a:ext cx="1210588" cy="1323439"/>
            <a:chOff x="-2124744" y="3789040"/>
            <a:chExt cx="1210588" cy="1323439"/>
          </a:xfrm>
        </p:grpSpPr>
        <p:pic>
          <p:nvPicPr>
            <p:cNvPr id="3086" name="Picture 14" descr="C:\Users\home\Desktop\ФОНЫ\0_7bf07_972d855f_XL.png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560890">
              <a:off x="-1975861" y="3813671"/>
              <a:ext cx="1058166" cy="1251692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-2124744" y="3789040"/>
              <a:ext cx="121058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dirty="0" smtClean="0">
                  <a:latin typeface="Times New Roman" pitchFamily="18" charset="0"/>
                  <a:cs typeface="Times New Roman" pitchFamily="18" charset="0"/>
                </a:rPr>
                <a:t>15</a:t>
              </a:r>
              <a:endParaRPr lang="ru-RU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34"/>
          <p:cNvGrpSpPr/>
          <p:nvPr/>
        </p:nvGrpSpPr>
        <p:grpSpPr>
          <a:xfrm>
            <a:off x="7596336" y="5534561"/>
            <a:ext cx="1278779" cy="1323439"/>
            <a:chOff x="9684568" y="3212976"/>
            <a:chExt cx="1278779" cy="1323439"/>
          </a:xfrm>
        </p:grpSpPr>
        <p:pic>
          <p:nvPicPr>
            <p:cNvPr id="3087" name="Picture 15" descr="C:\Users\home\Desktop\ФОНЫ\0_7bf07_972d855f_XL.png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34680">
              <a:off x="9703273" y="3244216"/>
              <a:ext cx="1260074" cy="1225635"/>
            </a:xfrm>
            <a:prstGeom prst="rect">
              <a:avLst/>
            </a:prstGeom>
            <a:noFill/>
          </p:spPr>
        </p:pic>
        <p:sp>
          <p:nvSpPr>
            <p:cNvPr id="32" name="TextBox 31"/>
            <p:cNvSpPr txBox="1"/>
            <p:nvPr/>
          </p:nvSpPr>
          <p:spPr>
            <a:xfrm>
              <a:off x="9684568" y="3212976"/>
              <a:ext cx="121058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dirty="0" smtClean="0">
                  <a:latin typeface="Times New Roman" pitchFamily="18" charset="0"/>
                  <a:cs typeface="Times New Roman" pitchFamily="18" charset="0"/>
                </a:rPr>
                <a:t>18</a:t>
              </a:r>
              <a:endParaRPr lang="ru-RU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8892480" y="3356992"/>
            <a:ext cx="251520" cy="1546472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05521 -0.30463 " pathEditMode="relative" ptsTypes="AA">
                                      <p:cBhvr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ca03446eca1c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644008" y="1196752"/>
            <a:ext cx="2952329" cy="3240360"/>
          </a:xfrm>
          <a:prstGeom prst="rect">
            <a:avLst/>
          </a:prstGeom>
          <a:noFill/>
        </p:spPr>
      </p:pic>
      <p:pic>
        <p:nvPicPr>
          <p:cNvPr id="3088" name="Picture 16" descr="C:\Users\home\Desktop\535f4c22808c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780928"/>
            <a:ext cx="1368152" cy="2160240"/>
          </a:xfrm>
          <a:prstGeom prst="rect">
            <a:avLst/>
          </a:prstGeom>
          <a:noFill/>
        </p:spPr>
      </p:pic>
      <p:pic>
        <p:nvPicPr>
          <p:cNvPr id="5122" name="Picture 2" descr="C:\Users\home\Desktop\ФОНЫ\0_7bf07_972d855f_X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979" b="23393"/>
          <a:stretch>
            <a:fillRect/>
          </a:stretch>
        </p:blipFill>
        <p:spPr bwMode="auto">
          <a:xfrm>
            <a:off x="4211960" y="3284984"/>
            <a:ext cx="1008112" cy="943248"/>
          </a:xfrm>
          <a:prstGeom prst="rect">
            <a:avLst/>
          </a:prstGeom>
          <a:noFill/>
        </p:spPr>
      </p:pic>
      <p:pic>
        <p:nvPicPr>
          <p:cNvPr id="4098" name="Picture 2" descr="C:\Users\home\Desktop\ФОНЫ\0_7bf07_972d855f_XL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111" b="44187"/>
          <a:stretch>
            <a:fillRect/>
          </a:stretch>
        </p:blipFill>
        <p:spPr bwMode="auto">
          <a:xfrm>
            <a:off x="4283968" y="3861048"/>
            <a:ext cx="576064" cy="432048"/>
          </a:xfrm>
          <a:prstGeom prst="rect">
            <a:avLst/>
          </a:prstGeom>
          <a:noFill/>
        </p:spPr>
      </p:pic>
      <p:pic>
        <p:nvPicPr>
          <p:cNvPr id="3076" name="Picture 4" descr="C:\Users\home\Desktop\zemlyanika_cvety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5301208"/>
            <a:ext cx="1800200" cy="1556792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3078" name="Picture 6" descr="C:\Users\home\Desktop\zemlyanika_cvety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5301208"/>
            <a:ext cx="1475656" cy="1556792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21" name="Овал 20"/>
          <p:cNvSpPr/>
          <p:nvPr/>
        </p:nvSpPr>
        <p:spPr>
          <a:xfrm>
            <a:off x="395536" y="404664"/>
            <a:ext cx="3456384" cy="141845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+ </a:t>
            </a:r>
            <a:r>
              <a:rPr lang="ru-RU" sz="8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8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2"/>
          <p:cNvGrpSpPr/>
          <p:nvPr/>
        </p:nvGrpSpPr>
        <p:grpSpPr>
          <a:xfrm>
            <a:off x="1547664" y="5534561"/>
            <a:ext cx="1223412" cy="1323439"/>
            <a:chOff x="1835696" y="5534561"/>
            <a:chExt cx="1223412" cy="1323439"/>
          </a:xfrm>
        </p:grpSpPr>
        <p:pic>
          <p:nvPicPr>
            <p:cNvPr id="3082" name="Picture 10" descr="C:\Users\home\Desktop\ФОНЫ\0_7bf07_972d855f_XL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425405">
              <a:off x="1885387" y="5624996"/>
              <a:ext cx="1145445" cy="1202605"/>
            </a:xfrm>
            <a:prstGeom prst="rect">
              <a:avLst/>
            </a:prstGeom>
            <a:noFill/>
          </p:spPr>
        </p:pic>
        <p:sp>
          <p:nvSpPr>
            <p:cNvPr id="22" name="TextBox 21">
              <a:hlinkClick r:id="" action="ppaction://hlinkshowjump?jump=nextslide"/>
            </p:cNvPr>
            <p:cNvSpPr txBox="1"/>
            <p:nvPr/>
          </p:nvSpPr>
          <p:spPr>
            <a:xfrm>
              <a:off x="1835696" y="5534561"/>
              <a:ext cx="122341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dirty="0" smtClean="0">
                  <a:latin typeface="Times New Roman" pitchFamily="18" charset="0"/>
                  <a:cs typeface="Times New Roman" pitchFamily="18" charset="0"/>
                </a:rPr>
                <a:t>13</a:t>
              </a:r>
              <a:endParaRPr lang="ru-RU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80" name="Picture 8" descr="C:\Users\home\Desktop\zemlyanika_cvety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301208"/>
            <a:ext cx="1619672" cy="1556792"/>
          </a:xfrm>
          <a:prstGeom prst="ellipse">
            <a:avLst/>
          </a:prstGeom>
          <a:noFill/>
          <a:effectLst>
            <a:softEdge rad="127000"/>
          </a:effectLst>
        </p:spPr>
      </p:pic>
      <p:grpSp>
        <p:nvGrpSpPr>
          <p:cNvPr id="3" name="Группа 36"/>
          <p:cNvGrpSpPr/>
          <p:nvPr/>
        </p:nvGrpSpPr>
        <p:grpSpPr>
          <a:xfrm>
            <a:off x="76185" y="5621127"/>
            <a:ext cx="1142293" cy="1323439"/>
            <a:chOff x="-2264583" y="1571350"/>
            <a:chExt cx="1142293" cy="1323439"/>
          </a:xfrm>
        </p:grpSpPr>
        <p:pic>
          <p:nvPicPr>
            <p:cNvPr id="3084" name="Picture 12" descr="C:\Users\home\Desktop\ФОНЫ\0_7bf07_972d855f_XL.pn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511981">
              <a:off x="-2264583" y="1619849"/>
              <a:ext cx="1142293" cy="1122947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-2042251" y="1571350"/>
              <a:ext cx="69762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dirty="0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pic>
        <p:nvPicPr>
          <p:cNvPr id="3077" name="Picture 5" descr="C:\Users\home\Desktop\zemlyanika_cvety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5301208"/>
            <a:ext cx="1682428" cy="1556792"/>
          </a:xfrm>
          <a:prstGeom prst="ellipse">
            <a:avLst/>
          </a:prstGeom>
          <a:noFill/>
          <a:effectLst>
            <a:softEdge rad="127000"/>
          </a:effectLst>
        </p:spPr>
      </p:pic>
      <p:grpSp>
        <p:nvGrpSpPr>
          <p:cNvPr id="4" name="Группа 37"/>
          <p:cNvGrpSpPr/>
          <p:nvPr/>
        </p:nvGrpSpPr>
        <p:grpSpPr>
          <a:xfrm>
            <a:off x="3059832" y="5534561"/>
            <a:ext cx="1253625" cy="1323439"/>
            <a:chOff x="-1987648" y="4005064"/>
            <a:chExt cx="1253625" cy="1323439"/>
          </a:xfrm>
        </p:grpSpPr>
        <p:pic>
          <p:nvPicPr>
            <p:cNvPr id="3083" name="Picture 11" descr="C:\Users\home\Desktop\ФОНЫ\0_7bf07_972d855f_XL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66659">
              <a:off x="-1987648" y="4098315"/>
              <a:ext cx="1253625" cy="1094100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-1908720" y="4005064"/>
              <a:ext cx="115397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ru-RU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9" name="Picture 7" descr="C:\Users\home\Desktop\zemlyanika_cvety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5301208"/>
            <a:ext cx="1543843" cy="1556792"/>
          </a:xfrm>
          <a:prstGeom prst="ellipse">
            <a:avLst/>
          </a:prstGeom>
          <a:noFill/>
          <a:effectLst>
            <a:softEdge rad="127000"/>
          </a:effectLst>
        </p:spPr>
      </p:pic>
      <p:grpSp>
        <p:nvGrpSpPr>
          <p:cNvPr id="5" name="Группа 38"/>
          <p:cNvGrpSpPr/>
          <p:nvPr/>
        </p:nvGrpSpPr>
        <p:grpSpPr>
          <a:xfrm>
            <a:off x="4644008" y="5534561"/>
            <a:ext cx="1210588" cy="1323439"/>
            <a:chOff x="-2124744" y="4725144"/>
            <a:chExt cx="1210588" cy="1323439"/>
          </a:xfrm>
        </p:grpSpPr>
        <p:pic>
          <p:nvPicPr>
            <p:cNvPr id="3085" name="Picture 13" descr="C:\Users\home\Desktop\ФОНЫ\0_7bf07_972d855f_XL.png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24744" y="4725144"/>
              <a:ext cx="1080120" cy="1124744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-2124744" y="4725144"/>
              <a:ext cx="121058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dirty="0" smtClean="0">
                  <a:latin typeface="Times New Roman" pitchFamily="18" charset="0"/>
                  <a:cs typeface="Times New Roman" pitchFamily="18" charset="0"/>
                </a:rPr>
                <a:t>19</a:t>
              </a:r>
              <a:endParaRPr lang="ru-RU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81" name="Picture 9" descr="C:\Users\home\Desktop\zemlyanika_cvety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5301208"/>
            <a:ext cx="1466403" cy="1556792"/>
          </a:xfrm>
          <a:prstGeom prst="ellipse">
            <a:avLst/>
          </a:prstGeom>
          <a:noFill/>
          <a:effectLst>
            <a:softEdge rad="127000"/>
          </a:effectLst>
        </p:spPr>
      </p:pic>
      <p:grpSp>
        <p:nvGrpSpPr>
          <p:cNvPr id="6" name="Группа 39"/>
          <p:cNvGrpSpPr/>
          <p:nvPr/>
        </p:nvGrpSpPr>
        <p:grpSpPr>
          <a:xfrm>
            <a:off x="5940152" y="5534561"/>
            <a:ext cx="1210588" cy="1323439"/>
            <a:chOff x="-2124744" y="3789040"/>
            <a:chExt cx="1210588" cy="1323439"/>
          </a:xfrm>
        </p:grpSpPr>
        <p:pic>
          <p:nvPicPr>
            <p:cNvPr id="3086" name="Picture 14" descr="C:\Users\home\Desktop\ФОНЫ\0_7bf07_972d855f_XL.png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560890">
              <a:off x="-1975861" y="3813671"/>
              <a:ext cx="1058166" cy="1251692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-2124744" y="3789040"/>
              <a:ext cx="121058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dirty="0" smtClean="0">
                  <a:latin typeface="Times New Roman" pitchFamily="18" charset="0"/>
                  <a:cs typeface="Times New Roman" pitchFamily="18" charset="0"/>
                </a:rPr>
                <a:t>15</a:t>
              </a:r>
              <a:endParaRPr lang="ru-RU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34"/>
          <p:cNvGrpSpPr/>
          <p:nvPr/>
        </p:nvGrpSpPr>
        <p:grpSpPr>
          <a:xfrm>
            <a:off x="7596336" y="5534561"/>
            <a:ext cx="1278779" cy="1323439"/>
            <a:chOff x="9684568" y="3212976"/>
            <a:chExt cx="1278779" cy="1323439"/>
          </a:xfrm>
        </p:grpSpPr>
        <p:pic>
          <p:nvPicPr>
            <p:cNvPr id="3087" name="Picture 15" descr="C:\Users\home\Desktop\ФОНЫ\0_7bf07_972d855f_XL.png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34680">
              <a:off x="9703273" y="3244216"/>
              <a:ext cx="1260074" cy="1225635"/>
            </a:xfrm>
            <a:prstGeom prst="rect">
              <a:avLst/>
            </a:prstGeom>
            <a:noFill/>
          </p:spPr>
        </p:pic>
        <p:sp>
          <p:nvSpPr>
            <p:cNvPr id="32" name="TextBox 31"/>
            <p:cNvSpPr txBox="1"/>
            <p:nvPr/>
          </p:nvSpPr>
          <p:spPr>
            <a:xfrm>
              <a:off x="9684568" y="3212976"/>
              <a:ext cx="121058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dirty="0" smtClean="0">
                  <a:latin typeface="Times New Roman" pitchFamily="18" charset="0"/>
                  <a:cs typeface="Times New Roman" pitchFamily="18" charset="0"/>
                </a:rPr>
                <a:t>18</a:t>
              </a:r>
              <a:endParaRPr lang="ru-RU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8892480" y="3356992"/>
            <a:ext cx="251520" cy="1546472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0.41736 -0.3509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00" y="-17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ca03446eca1c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572000" y="1268760"/>
            <a:ext cx="3096345" cy="3240360"/>
          </a:xfrm>
          <a:prstGeom prst="rect">
            <a:avLst/>
          </a:prstGeom>
          <a:noFill/>
        </p:spPr>
      </p:pic>
      <p:pic>
        <p:nvPicPr>
          <p:cNvPr id="3088" name="Picture 16" descr="C:\Users\home\Desktop\535f4c22808c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780928"/>
            <a:ext cx="1368152" cy="2160240"/>
          </a:xfrm>
          <a:prstGeom prst="rect">
            <a:avLst/>
          </a:prstGeom>
          <a:noFill/>
        </p:spPr>
      </p:pic>
      <p:pic>
        <p:nvPicPr>
          <p:cNvPr id="6146" name="Picture 2" descr="C:\Users\home\Desktop\ФОНЫ\0_7bf07_972d855f_X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344"/>
          <a:stretch>
            <a:fillRect/>
          </a:stretch>
        </p:blipFill>
        <p:spPr bwMode="auto">
          <a:xfrm>
            <a:off x="4067944" y="3429000"/>
            <a:ext cx="673795" cy="720080"/>
          </a:xfrm>
          <a:prstGeom prst="rect">
            <a:avLst/>
          </a:prstGeom>
          <a:noFill/>
        </p:spPr>
      </p:pic>
      <p:pic>
        <p:nvPicPr>
          <p:cNvPr id="5122" name="Picture 2" descr="C:\Users\home\Desktop\ФОНЫ\0_7bf07_972d855f_XL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979" b="23393"/>
          <a:stretch>
            <a:fillRect/>
          </a:stretch>
        </p:blipFill>
        <p:spPr bwMode="auto">
          <a:xfrm>
            <a:off x="4211960" y="3284984"/>
            <a:ext cx="1008112" cy="943248"/>
          </a:xfrm>
          <a:prstGeom prst="rect">
            <a:avLst/>
          </a:prstGeom>
          <a:noFill/>
        </p:spPr>
      </p:pic>
      <p:pic>
        <p:nvPicPr>
          <p:cNvPr id="4098" name="Picture 2" descr="C:\Users\home\Desktop\ФОНЫ\0_7bf07_972d855f_XL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111" b="44187"/>
          <a:stretch>
            <a:fillRect/>
          </a:stretch>
        </p:blipFill>
        <p:spPr bwMode="auto">
          <a:xfrm>
            <a:off x="4283968" y="3861048"/>
            <a:ext cx="576064" cy="432048"/>
          </a:xfrm>
          <a:prstGeom prst="rect">
            <a:avLst/>
          </a:prstGeom>
          <a:noFill/>
        </p:spPr>
      </p:pic>
      <p:pic>
        <p:nvPicPr>
          <p:cNvPr id="3076" name="Picture 4" descr="C:\Users\home\Desktop\zemlyanika_cvety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5301208"/>
            <a:ext cx="1800200" cy="1556792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3078" name="Picture 6" descr="C:\Users\home\Desktop\zemlyanika_cvety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5301208"/>
            <a:ext cx="1475656" cy="1556792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21" name="Овал 20"/>
          <p:cNvSpPr/>
          <p:nvPr/>
        </p:nvSpPr>
        <p:spPr>
          <a:xfrm>
            <a:off x="395536" y="404664"/>
            <a:ext cx="3456384" cy="141845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+ </a:t>
            </a:r>
            <a:r>
              <a:rPr lang="ru-RU" sz="8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8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2"/>
          <p:cNvGrpSpPr/>
          <p:nvPr/>
        </p:nvGrpSpPr>
        <p:grpSpPr>
          <a:xfrm>
            <a:off x="1547664" y="5534561"/>
            <a:ext cx="1223412" cy="1323439"/>
            <a:chOff x="1835696" y="5534561"/>
            <a:chExt cx="1223412" cy="1323439"/>
          </a:xfrm>
        </p:grpSpPr>
        <p:pic>
          <p:nvPicPr>
            <p:cNvPr id="3082" name="Picture 10" descr="C:\Users\home\Desktop\ФОНЫ\0_7bf07_972d855f_XL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425405">
              <a:off x="1885387" y="5624996"/>
              <a:ext cx="1145445" cy="1202605"/>
            </a:xfrm>
            <a:prstGeom prst="rect">
              <a:avLst/>
            </a:prstGeom>
            <a:noFill/>
          </p:spPr>
        </p:pic>
        <p:sp>
          <p:nvSpPr>
            <p:cNvPr id="22" name="TextBox 21">
              <a:hlinkClick r:id="" action="ppaction://hlinkshowjump?jump=nextslide"/>
            </p:cNvPr>
            <p:cNvSpPr txBox="1"/>
            <p:nvPr/>
          </p:nvSpPr>
          <p:spPr>
            <a:xfrm>
              <a:off x="1835696" y="5534561"/>
              <a:ext cx="122341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dirty="0" smtClean="0">
                  <a:latin typeface="Times New Roman" pitchFamily="18" charset="0"/>
                  <a:cs typeface="Times New Roman" pitchFamily="18" charset="0"/>
                </a:rPr>
                <a:t>13</a:t>
              </a:r>
              <a:endParaRPr lang="ru-RU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80" name="Picture 8" descr="C:\Users\home\Desktop\zemlyanika_cvety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301208"/>
            <a:ext cx="1619672" cy="1556792"/>
          </a:xfrm>
          <a:prstGeom prst="ellipse">
            <a:avLst/>
          </a:prstGeom>
          <a:noFill/>
          <a:effectLst>
            <a:softEdge rad="127000"/>
          </a:effectLst>
        </p:spPr>
      </p:pic>
      <p:grpSp>
        <p:nvGrpSpPr>
          <p:cNvPr id="3" name="Группа 36"/>
          <p:cNvGrpSpPr/>
          <p:nvPr/>
        </p:nvGrpSpPr>
        <p:grpSpPr>
          <a:xfrm>
            <a:off x="0" y="5534561"/>
            <a:ext cx="1223412" cy="1323439"/>
            <a:chOff x="-2340768" y="1484784"/>
            <a:chExt cx="1223412" cy="1323439"/>
          </a:xfrm>
        </p:grpSpPr>
        <p:pic>
          <p:nvPicPr>
            <p:cNvPr id="3084" name="Picture 12" descr="C:\Users\home\Desktop\ФОНЫ\0_7bf07_972d855f_XL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511981">
              <a:off x="-2264583" y="1619849"/>
              <a:ext cx="1142293" cy="1122947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-2340768" y="1484784"/>
              <a:ext cx="122341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dirty="0" smtClean="0">
                  <a:latin typeface="Times New Roman" pitchFamily="18" charset="0"/>
                  <a:cs typeface="Times New Roman" pitchFamily="18" charset="0"/>
                </a:rPr>
                <a:t>17</a:t>
              </a:r>
              <a:endParaRPr lang="ru-RU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7" name="Picture 5" descr="C:\Users\home\Desktop\zemlyanika_cvety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5301208"/>
            <a:ext cx="1682428" cy="1556792"/>
          </a:xfrm>
          <a:prstGeom prst="ellipse">
            <a:avLst/>
          </a:prstGeom>
          <a:noFill/>
          <a:effectLst>
            <a:softEdge rad="127000"/>
          </a:effectLst>
        </p:spPr>
      </p:pic>
      <p:grpSp>
        <p:nvGrpSpPr>
          <p:cNvPr id="4" name="Группа 37"/>
          <p:cNvGrpSpPr/>
          <p:nvPr/>
        </p:nvGrpSpPr>
        <p:grpSpPr>
          <a:xfrm>
            <a:off x="3059832" y="5534561"/>
            <a:ext cx="1253625" cy="1323439"/>
            <a:chOff x="-1987648" y="4005064"/>
            <a:chExt cx="1253625" cy="1323439"/>
          </a:xfrm>
        </p:grpSpPr>
        <p:pic>
          <p:nvPicPr>
            <p:cNvPr id="3083" name="Picture 11" descr="C:\Users\home\Desktop\ФОНЫ\0_7bf07_972d855f_XL.png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66659">
              <a:off x="-1987648" y="4098315"/>
              <a:ext cx="1253625" cy="1094100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-1908720" y="4005064"/>
              <a:ext cx="115397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ru-RU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9" name="Picture 7" descr="C:\Users\home\Desktop\zemlyanika_cvety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5301208"/>
            <a:ext cx="1543843" cy="1556792"/>
          </a:xfrm>
          <a:prstGeom prst="ellipse">
            <a:avLst/>
          </a:prstGeom>
          <a:noFill/>
          <a:effectLst>
            <a:softEdge rad="127000"/>
          </a:effectLst>
        </p:spPr>
      </p:pic>
      <p:grpSp>
        <p:nvGrpSpPr>
          <p:cNvPr id="5" name="Группа 38"/>
          <p:cNvGrpSpPr/>
          <p:nvPr/>
        </p:nvGrpSpPr>
        <p:grpSpPr>
          <a:xfrm>
            <a:off x="4644008" y="5534561"/>
            <a:ext cx="1210588" cy="1323439"/>
            <a:chOff x="-2124744" y="4725144"/>
            <a:chExt cx="1210588" cy="1323439"/>
          </a:xfrm>
        </p:grpSpPr>
        <p:pic>
          <p:nvPicPr>
            <p:cNvPr id="3085" name="Picture 13" descr="C:\Users\home\Desktop\ФОНЫ\0_7bf07_972d855f_XL.png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24744" y="4725144"/>
              <a:ext cx="1080120" cy="1124744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-2124744" y="4725144"/>
              <a:ext cx="121058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dirty="0" smtClean="0">
                  <a:latin typeface="Times New Roman" pitchFamily="18" charset="0"/>
                  <a:cs typeface="Times New Roman" pitchFamily="18" charset="0"/>
                </a:rPr>
                <a:t>19</a:t>
              </a:r>
              <a:endParaRPr lang="ru-RU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81" name="Picture 9" descr="C:\Users\home\Desktop\zemlyanika_cvety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5301208"/>
            <a:ext cx="1466403" cy="1556792"/>
          </a:xfrm>
          <a:prstGeom prst="ellipse">
            <a:avLst/>
          </a:prstGeom>
          <a:noFill/>
          <a:effectLst>
            <a:softEdge rad="127000"/>
          </a:effectLst>
        </p:spPr>
      </p:pic>
      <p:grpSp>
        <p:nvGrpSpPr>
          <p:cNvPr id="6" name="Группа 39"/>
          <p:cNvGrpSpPr/>
          <p:nvPr/>
        </p:nvGrpSpPr>
        <p:grpSpPr>
          <a:xfrm>
            <a:off x="6089035" y="5559192"/>
            <a:ext cx="1058166" cy="1334576"/>
            <a:chOff x="-1975861" y="3813671"/>
            <a:chExt cx="1058166" cy="1334576"/>
          </a:xfrm>
        </p:grpSpPr>
        <p:pic>
          <p:nvPicPr>
            <p:cNvPr id="3086" name="Picture 14" descr="C:\Users\home\Desktop\ФОНЫ\0_7bf07_972d855f_XL.png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560890">
              <a:off x="-1975861" y="3813671"/>
              <a:ext cx="1058166" cy="1251692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-1873146" y="3824808"/>
              <a:ext cx="69762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34"/>
          <p:cNvGrpSpPr/>
          <p:nvPr/>
        </p:nvGrpSpPr>
        <p:grpSpPr>
          <a:xfrm>
            <a:off x="7596336" y="5534561"/>
            <a:ext cx="1278779" cy="1323439"/>
            <a:chOff x="9684568" y="3212976"/>
            <a:chExt cx="1278779" cy="1323439"/>
          </a:xfrm>
        </p:grpSpPr>
        <p:pic>
          <p:nvPicPr>
            <p:cNvPr id="3087" name="Picture 15" descr="C:\Users\home\Desktop\ФОНЫ\0_7bf07_972d855f_XL.png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34680">
              <a:off x="9703273" y="3244216"/>
              <a:ext cx="1260074" cy="1225635"/>
            </a:xfrm>
            <a:prstGeom prst="rect">
              <a:avLst/>
            </a:prstGeom>
            <a:noFill/>
          </p:spPr>
        </p:pic>
        <p:sp>
          <p:nvSpPr>
            <p:cNvPr id="32" name="TextBox 31"/>
            <p:cNvSpPr txBox="1"/>
            <p:nvPr/>
          </p:nvSpPr>
          <p:spPr>
            <a:xfrm>
              <a:off x="9684568" y="3212976"/>
              <a:ext cx="121058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dirty="0" smtClean="0">
                  <a:latin typeface="Times New Roman" pitchFamily="18" charset="0"/>
                  <a:cs typeface="Times New Roman" pitchFamily="18" charset="0"/>
                </a:rPr>
                <a:t>18</a:t>
              </a:r>
              <a:endParaRPr lang="ru-RU" sz="8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8892480" y="3356992"/>
            <a:ext cx="251520" cy="1546472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-0.23941 -0.3615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0" y="-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ca03446eca1c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-30654"/>
            <a:ext cx="3096345" cy="3240360"/>
          </a:xfrm>
          <a:prstGeom prst="rect">
            <a:avLst/>
          </a:prstGeom>
          <a:noFill/>
        </p:spPr>
      </p:pic>
      <p:pic>
        <p:nvPicPr>
          <p:cNvPr id="3078" name="Picture 6" descr="C:\Users\home\Desktop\zemlyanika_cvet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5301208"/>
            <a:ext cx="1475656" cy="1556792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3080" name="Picture 8" descr="C:\Users\home\Desktop\zemlyanika_cvet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301208"/>
            <a:ext cx="1619672" cy="1556792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24" name="TextBox 23"/>
          <p:cNvSpPr txBox="1"/>
          <p:nvPr/>
        </p:nvSpPr>
        <p:spPr>
          <a:xfrm>
            <a:off x="3626" y="1876413"/>
            <a:ext cx="898605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а=3, то 5-а=5-3=2</a:t>
            </a:r>
          </a:p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а=0, 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5-а=5-0=5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а=5, 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5+а=5+5=10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а=2, 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5+а=5+2=7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Управляющая кнопка: далее 32">
            <a:hlinkClick r:id="rId6" action="ppaction://hlinksldjump" highlightClick="1"/>
          </p:cNvPr>
          <p:cNvSpPr/>
          <p:nvPr/>
        </p:nvSpPr>
        <p:spPr>
          <a:xfrm>
            <a:off x="8892480" y="3356992"/>
            <a:ext cx="251520" cy="1546472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5275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27784" y="432048"/>
            <a:ext cx="6012160" cy="3356992"/>
          </a:xfrm>
          <a:prstGeom prst="rect">
            <a:avLst/>
          </a:prstGeom>
          <a:solidFill>
            <a:srgbClr val="FAFE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Мухом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- 6          </a:t>
            </a:r>
            <a:r>
              <a:rPr lang="ru-RU" sz="4800" b="1" baseline="-5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г.</a:t>
            </a:r>
          </a:p>
          <a:p>
            <a:pPr lvl="1"/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– 3</a:t>
            </a:r>
          </a:p>
          <a:p>
            <a:pPr lvl="1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+ 3 = 9 (г.)</a:t>
            </a:r>
          </a:p>
          <a:p>
            <a:pPr lvl="1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Ответ: всего 9 грибов.</a:t>
            </a:r>
          </a:p>
        </p:txBody>
      </p:sp>
      <p:pic>
        <p:nvPicPr>
          <p:cNvPr id="9" name="Ауди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972600" y="3789040"/>
            <a:ext cx="244475" cy="244475"/>
          </a:xfrm>
          <a:prstGeom prst="rect">
            <a:avLst/>
          </a:prstGeom>
        </p:spPr>
      </p:pic>
      <p:pic>
        <p:nvPicPr>
          <p:cNvPr id="2056" name="Picture 8" descr="C:\Users\home\Desktop\baba-yaga-285x3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9157">
            <a:off x="9144000" y="260648"/>
            <a:ext cx="2714625" cy="2857500"/>
          </a:xfrm>
          <a:prstGeom prst="rect">
            <a:avLst/>
          </a:prstGeom>
          <a:noFill/>
        </p:spPr>
      </p:pic>
      <p:sp>
        <p:nvSpPr>
          <p:cNvPr id="14" name="Управляющая кнопка: домой 13">
            <a:hlinkClick r:id="rId6" action="ppaction://hlinksldjump" highlightClick="1"/>
          </p:cNvPr>
          <p:cNvSpPr/>
          <p:nvPr/>
        </p:nvSpPr>
        <p:spPr>
          <a:xfrm>
            <a:off x="4572000" y="6281936"/>
            <a:ext cx="576064" cy="576064"/>
          </a:xfrm>
          <a:prstGeom prst="actionButtonHom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292080" y="1196752"/>
            <a:ext cx="504056" cy="4926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5292080" y="1689398"/>
            <a:ext cx="504056" cy="371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538028" y="438797"/>
            <a:ext cx="6012160" cy="3356992"/>
          </a:xfrm>
          <a:prstGeom prst="rect">
            <a:avLst/>
          </a:prstGeom>
          <a:solidFill>
            <a:srgbClr val="FAFE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супа Баба Яга взяла 6 </a:t>
            </a:r>
          </a:p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ухоморов и 3 поганки.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Сколько всего грибов взяла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Баба Яга?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1125 0.05578 C -0.12153 0.05185 -0.13021 0.04236 -0.13906 0.03912 C -0.18316 0.02314 -0.24427 0.02754 -0.28438 0.02662 C -0.29601 0.0243 -0.30712 0.0206 -0.31875 0.01828 C -0.32865 0.01389 -0.33785 0.01342 -0.34844 0.01203 C -0.36233 0.0074 -0.37656 0.00532 -0.39063 0.00162 C -0.40851 0.00301 -0.42344 0.00671 -0.44063 0.00995 C -0.44757 0.01597 -0.45573 0.01435 -0.4625 0.02037 C -0.47413 0.03055 -0.46823 0.02777 -0.47969 0.03078 C -0.49132 0.0412 -0.50677 0.0412 -0.52031 0.04328 C -0.55191 0.04213 -0.57639 0.04004 -0.60625 0.03703 C -0.61354 0.03472 -0.62084 0.0331 -0.62813 0.03078 C -0.65052 0.03148 -0.67292 0.03148 -0.69531 0.03287 C -0.70313 0.03333 -0.71025 0.04189 -0.71719 0.04537 C -0.72396 0.04884 -0.72934 0.0493 -0.73594 0.0537 C -0.7474 0.05277 -0.75972 0.05555 -0.77031 0.04953 C -0.7915 0.0375 -0.75538 0.05416 -0.78125 0.0412 C -0.78629 0.03865 -0.79167 0.03726 -0.79688 0.03495 C -0.79844 0.03426 -0.80156 0.03287 -0.80156 0.0331 C -0.83577 0.03518 -0.8224 0.0331 -0.84063 0.0412 C -0.84722 0.04791 -0.854 0.05277 -0.86094 0.05787 C -0.86424 0.06041 -0.87031 0.0662 -0.87031 0.06643 C -0.87656 0.0787 -0.88004 0.09328 -0.88281 0.10787 C -0.88125 0.1375 -0.88472 0.17407 -0.87031 0.19953 C -0.86806 0.20856 -0.86389 0.21319 -0.85938 0.22037 C -0.85643 0.225 -0.85469 0.23078 -0.85156 0.23495 C -0.84479 0.24398 -0.83542 0.25231 -0.82813 0.25995 C -0.8217 0.26666 -0.81615 0.27476 -0.80938 0.28078 C -0.80521 0.28912 -0.79966 0.29537 -0.79531 0.3037 C -0.78785 0.31805 -0.78698 0.32176 -0.78125 0.33703 C -0.7783 0.34467 -0.77813 0.35578 -0.77656 0.36412 C -0.77778 0.39027 -0.77413 0.39838 -0.78594 0.41412 C -0.78802 0.42245 -0.78993 0.42592 -0.79531 0.43078 C -0.79757 0.44004 -0.80104 0.44884 -0.80625 0.45578 C -0.80851 0.47754 -0.8099 0.47986 -0.80781 0.50578 C -0.80712 0.51435 -0.80521 0.52037 -0.80313 0.5287 C -0.80261 0.53078 -0.80156 0.53495 -0.80156 0.53518 " pathEditMode="relative" rAng="0" ptsTypes="ffffffffffffffffffffffffffffffffffffA">
                                      <p:cBhvr>
                                        <p:cTn id="8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00" y="2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16024" y="310344"/>
            <a:ext cx="4932040" cy="2636912"/>
          </a:xfrm>
          <a:prstGeom prst="rect">
            <a:avLst/>
          </a:prstGeom>
          <a:solidFill>
            <a:srgbClr val="81FC6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+ 2 = 9     х – 4 =6</a:t>
            </a:r>
          </a:p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 = 9 – 2     х = 6 + 4</a:t>
            </a:r>
          </a:p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 =7            х = 10</a:t>
            </a:r>
          </a:p>
        </p:txBody>
      </p:sp>
      <p:sp>
        <p:nvSpPr>
          <p:cNvPr id="7" name="Управляющая кнопка: домой 6">
            <a:hlinkClick r:id="" action="ppaction://hlinkshowjump?jump=nextslide" highlightClick="1"/>
          </p:cNvPr>
          <p:cNvSpPr/>
          <p:nvPr/>
        </p:nvSpPr>
        <p:spPr>
          <a:xfrm>
            <a:off x="4572000" y="6281936"/>
            <a:ext cx="576064" cy="576064"/>
          </a:xfrm>
          <a:prstGeom prst="actionButtonHome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4355976" y="764704"/>
            <a:ext cx="4860032" cy="5301208"/>
            <a:chOff x="8316416" y="1556792"/>
            <a:chExt cx="4860032" cy="5301208"/>
          </a:xfrm>
        </p:grpSpPr>
        <p:pic>
          <p:nvPicPr>
            <p:cNvPr id="10242" name="Picture 2" descr="C:\Users\home\Desktop\0_7bd6a_3b80c640_XL.pn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416" y="1778000"/>
              <a:ext cx="4546600" cy="5080000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8388424" y="1556792"/>
              <a:ext cx="4788024" cy="436510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16024" y="271484"/>
            <a:ext cx="4932040" cy="2636912"/>
          </a:xfrm>
          <a:prstGeom prst="rect">
            <a:avLst/>
          </a:prstGeom>
          <a:solidFill>
            <a:srgbClr val="81FC6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+ 2 = 9</a:t>
            </a:r>
          </a:p>
          <a:p>
            <a:pPr algn="ctr"/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4 = 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474" y="318623"/>
            <a:ext cx="4932040" cy="2636912"/>
          </a:xfrm>
          <a:prstGeom prst="rect">
            <a:avLst/>
          </a:prstGeom>
          <a:solidFill>
            <a:srgbClr val="81FC6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+ 7 = 9</a:t>
            </a:r>
          </a:p>
          <a:p>
            <a:pPr algn="ctr"/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3 = 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265</Words>
  <Application>Microsoft Office PowerPoint</Application>
  <PresentationFormat>Экран (4:3)</PresentationFormat>
  <Paragraphs>136</Paragraphs>
  <Slides>11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1</cp:lastModifiedBy>
  <cp:revision>74</cp:revision>
  <dcterms:created xsi:type="dcterms:W3CDTF">2012-02-19T07:04:05Z</dcterms:created>
  <dcterms:modified xsi:type="dcterms:W3CDTF">2012-11-05T13:36:54Z</dcterms:modified>
</cp:coreProperties>
</file>